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da4c0a50b941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0bc51e009f4c2d"/>
  </p:sldMasterIdLst>
  <p:sldIdLst>
    <p:sldId xmlns:r="http://schemas.openxmlformats.org/officeDocument/2006/relationships" id="256" r:id="R884c88067dc641f1"/>
    <p:sldId xmlns:r="http://schemas.openxmlformats.org/officeDocument/2006/relationships" id="257" r:id="Rceabfc0c233745d4"/>
    <p:sldId xmlns:r="http://schemas.openxmlformats.org/officeDocument/2006/relationships" id="258" r:id="Rbbed498131ed420f"/>
    <p:sldId xmlns:r="http://schemas.openxmlformats.org/officeDocument/2006/relationships" id="259" r:id="Ref9e4626048744d9"/>
    <p:sldId xmlns:r="http://schemas.openxmlformats.org/officeDocument/2006/relationships" id="260" r:id="R6541bf506566472f"/>
    <p:sldId xmlns:r="http://schemas.openxmlformats.org/officeDocument/2006/relationships" id="261" r:id="R82222c194501414c"/>
    <p:sldId xmlns:r="http://schemas.openxmlformats.org/officeDocument/2006/relationships" id="262" r:id="R669126a4414744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0bc51e009f4c2d" /><Relationship Type="http://schemas.openxmlformats.org/officeDocument/2006/relationships/slide" Target="/ppt/slides/slide1.xml" Id="R884c88067dc641f1" /><Relationship Type="http://schemas.openxmlformats.org/officeDocument/2006/relationships/slide" Target="/ppt/slides/slide2.xml" Id="Rceabfc0c233745d4" /><Relationship Type="http://schemas.openxmlformats.org/officeDocument/2006/relationships/slide" Target="/ppt/slides/slide3.xml" Id="Rbbed498131ed420f" /><Relationship Type="http://schemas.openxmlformats.org/officeDocument/2006/relationships/slide" Target="/ppt/slides/slide4.xml" Id="Ref9e4626048744d9" /><Relationship Type="http://schemas.openxmlformats.org/officeDocument/2006/relationships/slide" Target="/ppt/slides/slide5.xml" Id="R6541bf506566472f" /><Relationship Type="http://schemas.openxmlformats.org/officeDocument/2006/relationships/slide" Target="/ppt/slides/slide6.xml" Id="R82222c194501414c" /><Relationship Type="http://schemas.openxmlformats.org/officeDocument/2006/relationships/slide" Target="/ppt/slides/slide7.xml" Id="R669126a4414744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efe327755a48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3b702f5fe4795" /><Relationship Type="http://schemas.openxmlformats.org/officeDocument/2006/relationships/theme" Target="/ppt/slideMasters/theme/theme1.xml" Id="R5d2b7af2dd084f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d3b702f5fe47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8230dbcb14e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0729d42d642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7fb65464740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80bfede044b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046792ccb4b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0cd76b1b04c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3695f2ab440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HELLSTRØM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HELLSTRØM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390 800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178 485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342 253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HELLSTRØM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Åsveien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23 69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976 534 026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