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90a80029664a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cda020570042f4"/>
  </p:sldMasterIdLst>
  <p:sldIdLst>
    <p:sldId xmlns:r="http://schemas.openxmlformats.org/officeDocument/2006/relationships" id="256" r:id="R38432af547074834"/>
    <p:sldId xmlns:r="http://schemas.openxmlformats.org/officeDocument/2006/relationships" id="257" r:id="Re98d426ca6074fe6"/>
    <p:sldId xmlns:r="http://schemas.openxmlformats.org/officeDocument/2006/relationships" id="258" r:id="Rd8ee87da7d2b4018"/>
    <p:sldId xmlns:r="http://schemas.openxmlformats.org/officeDocument/2006/relationships" id="259" r:id="R1b4de52ec99a4152"/>
    <p:sldId xmlns:r="http://schemas.openxmlformats.org/officeDocument/2006/relationships" id="260" r:id="Rfc6d38fadd634725"/>
    <p:sldId xmlns:r="http://schemas.openxmlformats.org/officeDocument/2006/relationships" id="261" r:id="R7020a81c0a8842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cda020570042f4" /><Relationship Type="http://schemas.openxmlformats.org/officeDocument/2006/relationships/slide" Target="/ppt/slides/slide1.xml" Id="R38432af547074834" /><Relationship Type="http://schemas.openxmlformats.org/officeDocument/2006/relationships/slide" Target="/ppt/slides/slide2.xml" Id="Re98d426ca6074fe6" /><Relationship Type="http://schemas.openxmlformats.org/officeDocument/2006/relationships/slide" Target="/ppt/slides/slide3.xml" Id="Rd8ee87da7d2b4018" /><Relationship Type="http://schemas.openxmlformats.org/officeDocument/2006/relationships/slide" Target="/ppt/slides/slide4.xml" Id="R1b4de52ec99a4152" /><Relationship Type="http://schemas.openxmlformats.org/officeDocument/2006/relationships/slide" Target="/ppt/slides/slide5.xml" Id="Rfc6d38fadd634725" /><Relationship Type="http://schemas.openxmlformats.org/officeDocument/2006/relationships/slide" Target="/ppt/slides/slide6.xml" Id="R7020a81c0a8842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9a58100ce49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ce8436d9b4937" /><Relationship Type="http://schemas.openxmlformats.org/officeDocument/2006/relationships/theme" Target="/ppt/slideMasters/theme/theme1.xml" Id="R921c3955b61e4b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5ce8436d9b49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4b20be2a243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c974acf2146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9f7d2f63a4a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e768d3dd048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7a285838f47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50915aa0a40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HELLSTRØM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23 69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976 534 026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