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40caf750d447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5ba7c9a424363"/>
  </p:sldMasterIdLst>
  <p:sldIdLst>
    <p:sldId xmlns:r="http://schemas.openxmlformats.org/officeDocument/2006/relationships" id="256" r:id="Rf64e8c6112774e13"/>
    <p:sldId xmlns:r="http://schemas.openxmlformats.org/officeDocument/2006/relationships" id="257" r:id="R8919d39abafb4731"/>
    <p:sldId xmlns:r="http://schemas.openxmlformats.org/officeDocument/2006/relationships" id="258" r:id="R6e2f61159b964af7"/>
    <p:sldId xmlns:r="http://schemas.openxmlformats.org/officeDocument/2006/relationships" id="259" r:id="Re73c5f76bd744e58"/>
    <p:sldId xmlns:r="http://schemas.openxmlformats.org/officeDocument/2006/relationships" id="260" r:id="R79dd6b276e914a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5ba7c9a424363" /><Relationship Type="http://schemas.openxmlformats.org/officeDocument/2006/relationships/slide" Target="/ppt/slides/slide1.xml" Id="Rf64e8c6112774e13" /><Relationship Type="http://schemas.openxmlformats.org/officeDocument/2006/relationships/slide" Target="/ppt/slides/slide2.xml" Id="R8919d39abafb4731" /><Relationship Type="http://schemas.openxmlformats.org/officeDocument/2006/relationships/slide" Target="/ppt/slides/slide3.xml" Id="R6e2f61159b964af7" /><Relationship Type="http://schemas.openxmlformats.org/officeDocument/2006/relationships/slide" Target="/ppt/slides/slide4.xml" Id="Re73c5f76bd744e58" /><Relationship Type="http://schemas.openxmlformats.org/officeDocument/2006/relationships/slide" Target="/ppt/slides/slide5.xml" Id="R79dd6b276e914a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c4f1f418a44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9595d2ba64202" /><Relationship Type="http://schemas.openxmlformats.org/officeDocument/2006/relationships/theme" Target="/ppt/slideMasters/theme/theme1.xml" Id="R664e66042e0845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59595d2ba6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81fce1a05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aa4eb64464d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da48cbd1b4b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814d0afe54e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f6967eec048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GRUE BONDELAG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GRUE BONDELAG ble etablert [år] og holder til i Kirkenær.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2260 Kirkenær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magnusmoopsahl@gmail.no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976 467 949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GRUE BONDELAG</a:t>
            </a:r>
          </a:p>
        </p:txBody>
      </p:sp>
    </p:spTree>
  </p:cSld>
  <p:clrMapOvr>
    <a:masterClrMapping xmlns:a="http://schemas.openxmlformats.org/drawingml/2006/main"/>
  </p:clrMapOvr>
</p:sld>
</file>