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90034f6a9b46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4e731dbf00447d"/>
  </p:sldMasterIdLst>
  <p:sldIdLst>
    <p:sldId xmlns:r="http://schemas.openxmlformats.org/officeDocument/2006/relationships" id="256" r:id="R97143f0b856042e8"/>
    <p:sldId xmlns:r="http://schemas.openxmlformats.org/officeDocument/2006/relationships" id="257" r:id="Rb7a0a8e8b04e49d0"/>
    <p:sldId xmlns:r="http://schemas.openxmlformats.org/officeDocument/2006/relationships" id="258" r:id="Rf77b9110aa65475d"/>
    <p:sldId xmlns:r="http://schemas.openxmlformats.org/officeDocument/2006/relationships" id="259" r:id="R2a39c0e4fa6f43c1"/>
    <p:sldId xmlns:r="http://schemas.openxmlformats.org/officeDocument/2006/relationships" id="260" r:id="Rac5e517e61f34b96"/>
    <p:sldId xmlns:r="http://schemas.openxmlformats.org/officeDocument/2006/relationships" id="261" r:id="Ra0a1f615b6de4fee"/>
    <p:sldId xmlns:r="http://schemas.openxmlformats.org/officeDocument/2006/relationships" id="262" r:id="R64181cc1f2c24c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4e731dbf00447d" /><Relationship Type="http://schemas.openxmlformats.org/officeDocument/2006/relationships/slide" Target="/ppt/slides/slide1.xml" Id="R97143f0b856042e8" /><Relationship Type="http://schemas.openxmlformats.org/officeDocument/2006/relationships/slide" Target="/ppt/slides/slide2.xml" Id="Rb7a0a8e8b04e49d0" /><Relationship Type="http://schemas.openxmlformats.org/officeDocument/2006/relationships/slide" Target="/ppt/slides/slide3.xml" Id="Rf77b9110aa65475d" /><Relationship Type="http://schemas.openxmlformats.org/officeDocument/2006/relationships/slide" Target="/ppt/slides/slide4.xml" Id="R2a39c0e4fa6f43c1" /><Relationship Type="http://schemas.openxmlformats.org/officeDocument/2006/relationships/slide" Target="/ppt/slides/slide5.xml" Id="Rac5e517e61f34b96" /><Relationship Type="http://schemas.openxmlformats.org/officeDocument/2006/relationships/slide" Target="/ppt/slides/slide6.xml" Id="Ra0a1f615b6de4fee" /><Relationship Type="http://schemas.openxmlformats.org/officeDocument/2006/relationships/slide" Target="/ppt/slides/slide7.xml" Id="R64181cc1f2c24c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cb5a877e314f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5fa3ef59a417a" /><Relationship Type="http://schemas.openxmlformats.org/officeDocument/2006/relationships/theme" Target="/ppt/slideMasters/theme/theme1.xml" Id="R734220cb9d5845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15fa3ef59a41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4a02c6f244b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cf5601bb447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caec09d3143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461e5205241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a6987c50e4e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5db12dc8d4b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788b20b674d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OSLOFJORDEN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OSLOFJORDEN BYGG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10 772 045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2 926 831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RØSTAD JOHN WILLAS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SUKKE OLE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Kvartsveien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976 465 415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