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74c1786539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ef772a75cb4b43"/>
  </p:sldMasterIdLst>
  <p:sldIdLst>
    <p:sldId xmlns:r="http://schemas.openxmlformats.org/officeDocument/2006/relationships" id="256" r:id="R680aa0697f1442a2"/>
    <p:sldId xmlns:r="http://schemas.openxmlformats.org/officeDocument/2006/relationships" id="257" r:id="R0493356296ed4ce0"/>
    <p:sldId xmlns:r="http://schemas.openxmlformats.org/officeDocument/2006/relationships" id="258" r:id="R3334c7b797e143a4"/>
    <p:sldId xmlns:r="http://schemas.openxmlformats.org/officeDocument/2006/relationships" id="259" r:id="Rd6e7d1200f564e62"/>
    <p:sldId xmlns:r="http://schemas.openxmlformats.org/officeDocument/2006/relationships" id="260" r:id="R54c2e8d5230e41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f772a75cb4b43" /><Relationship Type="http://schemas.openxmlformats.org/officeDocument/2006/relationships/slide" Target="/ppt/slides/slide1.xml" Id="R680aa0697f1442a2" /><Relationship Type="http://schemas.openxmlformats.org/officeDocument/2006/relationships/slide" Target="/ppt/slides/slide2.xml" Id="R0493356296ed4ce0" /><Relationship Type="http://schemas.openxmlformats.org/officeDocument/2006/relationships/slide" Target="/ppt/slides/slide3.xml" Id="R3334c7b797e143a4" /><Relationship Type="http://schemas.openxmlformats.org/officeDocument/2006/relationships/slide" Target="/ppt/slides/slide4.xml" Id="Rd6e7d1200f564e62" /><Relationship Type="http://schemas.openxmlformats.org/officeDocument/2006/relationships/slide" Target="/ppt/slides/slide5.xml" Id="R54c2e8d5230e41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ff6a85d364d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952db88aa4dd9" /><Relationship Type="http://schemas.openxmlformats.org/officeDocument/2006/relationships/theme" Target="/ppt/slideMasters/theme/theme1.xml" Id="R44fe03ca9cd1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a952db88aa4d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8e2b332264f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9f459aecc40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dc97723bf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5cd43a0f843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a24615dfd44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