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d1c71ee59f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00f59e0c624a10"/>
  </p:sldMasterIdLst>
  <p:sldIdLst>
    <p:sldId xmlns:r="http://schemas.openxmlformats.org/officeDocument/2006/relationships" id="256" r:id="Re8e5839fca0f4bdf"/>
    <p:sldId xmlns:r="http://schemas.openxmlformats.org/officeDocument/2006/relationships" id="257" r:id="Re0d9d4c93c1f4043"/>
    <p:sldId xmlns:r="http://schemas.openxmlformats.org/officeDocument/2006/relationships" id="258" r:id="R22550beeb9da4a5f"/>
    <p:sldId xmlns:r="http://schemas.openxmlformats.org/officeDocument/2006/relationships" id="259" r:id="Rd853baf87c9e40fe"/>
    <p:sldId xmlns:r="http://schemas.openxmlformats.org/officeDocument/2006/relationships" id="260" r:id="R745fbe3d93cb4790"/>
    <p:sldId xmlns:r="http://schemas.openxmlformats.org/officeDocument/2006/relationships" id="261" r:id="R0ecb35e331354838"/>
    <p:sldId xmlns:r="http://schemas.openxmlformats.org/officeDocument/2006/relationships" id="262" r:id="Rf99e03f39abe43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0f59e0c624a10" /><Relationship Type="http://schemas.openxmlformats.org/officeDocument/2006/relationships/slide" Target="/ppt/slides/slide1.xml" Id="Re8e5839fca0f4bdf" /><Relationship Type="http://schemas.openxmlformats.org/officeDocument/2006/relationships/slide" Target="/ppt/slides/slide2.xml" Id="Re0d9d4c93c1f4043" /><Relationship Type="http://schemas.openxmlformats.org/officeDocument/2006/relationships/slide" Target="/ppt/slides/slide3.xml" Id="R22550beeb9da4a5f" /><Relationship Type="http://schemas.openxmlformats.org/officeDocument/2006/relationships/slide" Target="/ppt/slides/slide4.xml" Id="Rd853baf87c9e40fe" /><Relationship Type="http://schemas.openxmlformats.org/officeDocument/2006/relationships/slide" Target="/ppt/slides/slide5.xml" Id="R745fbe3d93cb4790" /><Relationship Type="http://schemas.openxmlformats.org/officeDocument/2006/relationships/slide" Target="/ppt/slides/slide6.xml" Id="R0ecb35e331354838" /><Relationship Type="http://schemas.openxmlformats.org/officeDocument/2006/relationships/slide" Target="/ppt/slides/slide7.xml" Id="Rf99e03f39abe43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8a591292243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165110ce34cbd" /><Relationship Type="http://schemas.openxmlformats.org/officeDocument/2006/relationships/theme" Target="/ppt/slideMasters/theme/theme1.xml" Id="Rf0e1df55a1684e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165110ce34c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a63268ce042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1105f185545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1efcd32094f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de29acc9444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ae7370702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8d4646e0145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cff8d22034a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GODØY BYGG AS ble etablert [år] og holder til i Godøya.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5 293 768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SVEIN KÅRE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KARI AARSETH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JOHN SINDRE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6055 Godøya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