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11db96dadf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4b0952776f4651"/>
  </p:sldMasterIdLst>
  <p:sldIdLst>
    <p:sldId xmlns:r="http://schemas.openxmlformats.org/officeDocument/2006/relationships" id="256" r:id="R29d82c8bf7af4709"/>
    <p:sldId xmlns:r="http://schemas.openxmlformats.org/officeDocument/2006/relationships" id="257" r:id="R55abdd072da747ef"/>
    <p:sldId xmlns:r="http://schemas.openxmlformats.org/officeDocument/2006/relationships" id="258" r:id="Rd66c4c2eac304e24"/>
    <p:sldId xmlns:r="http://schemas.openxmlformats.org/officeDocument/2006/relationships" id="259" r:id="R3039c089e18c4286"/>
    <p:sldId xmlns:r="http://schemas.openxmlformats.org/officeDocument/2006/relationships" id="260" r:id="Rb96b11901174481e"/>
    <p:sldId xmlns:r="http://schemas.openxmlformats.org/officeDocument/2006/relationships" id="261" r:id="R3a6fe3c2235b43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b0952776f4651" /><Relationship Type="http://schemas.openxmlformats.org/officeDocument/2006/relationships/slide" Target="/ppt/slides/slide1.xml" Id="R29d82c8bf7af4709" /><Relationship Type="http://schemas.openxmlformats.org/officeDocument/2006/relationships/slide" Target="/ppt/slides/slide2.xml" Id="R55abdd072da747ef" /><Relationship Type="http://schemas.openxmlformats.org/officeDocument/2006/relationships/slide" Target="/ppt/slides/slide3.xml" Id="Rd66c4c2eac304e24" /><Relationship Type="http://schemas.openxmlformats.org/officeDocument/2006/relationships/slide" Target="/ppt/slides/slide4.xml" Id="R3039c089e18c4286" /><Relationship Type="http://schemas.openxmlformats.org/officeDocument/2006/relationships/slide" Target="/ppt/slides/slide5.xml" Id="Rb96b11901174481e" /><Relationship Type="http://schemas.openxmlformats.org/officeDocument/2006/relationships/slide" Target="/ppt/slides/slide6.xml" Id="R3a6fe3c2235b43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2acf9d1f44c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8700a9388450e" /><Relationship Type="http://schemas.openxmlformats.org/officeDocument/2006/relationships/theme" Target="/ppt/slideMasters/theme/theme1.xml" Id="R474c4e7c6eca46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b8700a938845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3df27299349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bbc0884f0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3ab82fdba41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64877f15d4b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cf88985c64d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ea15abb6345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DELPHI 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DELPHI NORGE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−12 510 409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96 457 567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873 571 838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874 764 651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Storebrand Asset Management AS, Professor Kohts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31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v1c@storebrand.no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www.delphi.no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976 242 556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