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ac63b55ae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d5b2a2ec3425f"/>
  </p:sldMasterIdLst>
  <p:sldIdLst>
    <p:sldId xmlns:r="http://schemas.openxmlformats.org/officeDocument/2006/relationships" id="256" r:id="Re86d7f1a9a104cfc"/>
    <p:sldId xmlns:r="http://schemas.openxmlformats.org/officeDocument/2006/relationships" id="257" r:id="R30e49f08f40c4b82"/>
    <p:sldId xmlns:r="http://schemas.openxmlformats.org/officeDocument/2006/relationships" id="258" r:id="R44a061c07343482b"/>
    <p:sldId xmlns:r="http://schemas.openxmlformats.org/officeDocument/2006/relationships" id="259" r:id="R047a8c97c37d420b"/>
    <p:sldId xmlns:r="http://schemas.openxmlformats.org/officeDocument/2006/relationships" id="260" r:id="R3b187112066f4a1a"/>
    <p:sldId xmlns:r="http://schemas.openxmlformats.org/officeDocument/2006/relationships" id="261" r:id="R269330865890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d5b2a2ec3425f" /><Relationship Type="http://schemas.openxmlformats.org/officeDocument/2006/relationships/slide" Target="/ppt/slides/slide1.xml" Id="Re86d7f1a9a104cfc" /><Relationship Type="http://schemas.openxmlformats.org/officeDocument/2006/relationships/slide" Target="/ppt/slides/slide2.xml" Id="R30e49f08f40c4b82" /><Relationship Type="http://schemas.openxmlformats.org/officeDocument/2006/relationships/slide" Target="/ppt/slides/slide3.xml" Id="R44a061c07343482b" /><Relationship Type="http://schemas.openxmlformats.org/officeDocument/2006/relationships/slide" Target="/ppt/slides/slide4.xml" Id="R047a8c97c37d420b" /><Relationship Type="http://schemas.openxmlformats.org/officeDocument/2006/relationships/slide" Target="/ppt/slides/slide5.xml" Id="R3b187112066f4a1a" /><Relationship Type="http://schemas.openxmlformats.org/officeDocument/2006/relationships/slide" Target="/ppt/slides/slide6.xml" Id="R269330865890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18d935e62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9fcb91c04b42" /><Relationship Type="http://schemas.openxmlformats.org/officeDocument/2006/relationships/theme" Target="/ppt/slideMasters/theme/theme1.xml" Id="R624bff246cbf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a9fcb91c0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f163b8d6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8ea35882b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b13f047e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45624315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be12d649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19a636a6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