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686d16b4c54c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c6987296e34f3c"/>
  </p:sldMasterIdLst>
  <p:sldIdLst>
    <p:sldId xmlns:r="http://schemas.openxmlformats.org/officeDocument/2006/relationships" id="256" r:id="Rc9ffbafb9c3e49fa"/>
    <p:sldId xmlns:r="http://schemas.openxmlformats.org/officeDocument/2006/relationships" id="257" r:id="Rff6f62b25bc54b1d"/>
    <p:sldId xmlns:r="http://schemas.openxmlformats.org/officeDocument/2006/relationships" id="258" r:id="R51fac6a12a864fe8"/>
    <p:sldId xmlns:r="http://schemas.openxmlformats.org/officeDocument/2006/relationships" id="259" r:id="Rbf30ccb95c3d4269"/>
    <p:sldId xmlns:r="http://schemas.openxmlformats.org/officeDocument/2006/relationships" id="260" r:id="R7432871b3e1142d6"/>
    <p:sldId xmlns:r="http://schemas.openxmlformats.org/officeDocument/2006/relationships" id="261" r:id="R3209a190bf714c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c6987296e34f3c" /><Relationship Type="http://schemas.openxmlformats.org/officeDocument/2006/relationships/slide" Target="/ppt/slides/slide1.xml" Id="Rc9ffbafb9c3e49fa" /><Relationship Type="http://schemas.openxmlformats.org/officeDocument/2006/relationships/slide" Target="/ppt/slides/slide2.xml" Id="Rff6f62b25bc54b1d" /><Relationship Type="http://schemas.openxmlformats.org/officeDocument/2006/relationships/slide" Target="/ppt/slides/slide3.xml" Id="R51fac6a12a864fe8" /><Relationship Type="http://schemas.openxmlformats.org/officeDocument/2006/relationships/slide" Target="/ppt/slides/slide4.xml" Id="Rbf30ccb95c3d4269" /><Relationship Type="http://schemas.openxmlformats.org/officeDocument/2006/relationships/slide" Target="/ppt/slides/slide5.xml" Id="R7432871b3e1142d6" /><Relationship Type="http://schemas.openxmlformats.org/officeDocument/2006/relationships/slide" Target="/ppt/slides/slide6.xml" Id="R3209a190bf714c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4be5d8c9104e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f4628640842ef" /><Relationship Type="http://schemas.openxmlformats.org/officeDocument/2006/relationships/theme" Target="/ppt/slideMasters/theme/theme1.xml" Id="Rd2459e8900ff4e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5f4628640842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35a652e1345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a1d9b14c347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209569efd4e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5344d779943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5a4bb98b14f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b4c61eaeb43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INDUSTRI AS ble etablert [år] og holder til i Uggdal.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8 183 376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−70 296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6 555 731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9 707 006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