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e6477a7f7045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250b07ab2c4135"/>
  </p:sldMasterIdLst>
  <p:sldIdLst>
    <p:sldId xmlns:r="http://schemas.openxmlformats.org/officeDocument/2006/relationships" id="256" r:id="Ra93add378acf4907"/>
    <p:sldId xmlns:r="http://schemas.openxmlformats.org/officeDocument/2006/relationships" id="257" r:id="Rbfe9149c33ad4686"/>
    <p:sldId xmlns:r="http://schemas.openxmlformats.org/officeDocument/2006/relationships" id="258" r:id="R8115750ea1044c66"/>
    <p:sldId xmlns:r="http://schemas.openxmlformats.org/officeDocument/2006/relationships" id="259" r:id="R3fdd077dd4454e94"/>
    <p:sldId xmlns:r="http://schemas.openxmlformats.org/officeDocument/2006/relationships" id="260" r:id="R87a54d64bc34448a"/>
    <p:sldId xmlns:r="http://schemas.openxmlformats.org/officeDocument/2006/relationships" id="261" r:id="R3558d18027aa49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250b07ab2c4135" /><Relationship Type="http://schemas.openxmlformats.org/officeDocument/2006/relationships/slide" Target="/ppt/slides/slide1.xml" Id="Ra93add378acf4907" /><Relationship Type="http://schemas.openxmlformats.org/officeDocument/2006/relationships/slide" Target="/ppt/slides/slide2.xml" Id="Rbfe9149c33ad4686" /><Relationship Type="http://schemas.openxmlformats.org/officeDocument/2006/relationships/slide" Target="/ppt/slides/slide3.xml" Id="R8115750ea1044c66" /><Relationship Type="http://schemas.openxmlformats.org/officeDocument/2006/relationships/slide" Target="/ppt/slides/slide4.xml" Id="R3fdd077dd4454e94" /><Relationship Type="http://schemas.openxmlformats.org/officeDocument/2006/relationships/slide" Target="/ppt/slides/slide5.xml" Id="R87a54d64bc34448a" /><Relationship Type="http://schemas.openxmlformats.org/officeDocument/2006/relationships/slide" Target="/ppt/slides/slide6.xml" Id="R3558d18027aa49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90d0b9808547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b190d41cba4fc0" /><Relationship Type="http://schemas.openxmlformats.org/officeDocument/2006/relationships/theme" Target="/ppt/slideMasters/theme/theme1.xml" Id="R165857d85ef147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b190d41cba4f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5bdab58c3c41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b31e08a0f149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380b4ed4bd46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ec300b01e044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75e17da14e4b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72236477984c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TYSNES 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Hollekjevegen 153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5685 Uggdal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43 16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postmaster@tias.no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www.tias.no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976 216 598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