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09ac9b1d5642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af0d54b0a7425c"/>
  </p:sldMasterIdLst>
  <p:sldIdLst>
    <p:sldId xmlns:r="http://schemas.openxmlformats.org/officeDocument/2006/relationships" id="256" r:id="R264765c610864c08"/>
    <p:sldId xmlns:r="http://schemas.openxmlformats.org/officeDocument/2006/relationships" id="257" r:id="R6fe4fd3ca73e47c1"/>
    <p:sldId xmlns:r="http://schemas.openxmlformats.org/officeDocument/2006/relationships" id="258" r:id="R48f35e24b7ab4351"/>
    <p:sldId xmlns:r="http://schemas.openxmlformats.org/officeDocument/2006/relationships" id="259" r:id="R3ee04525b2904ccc"/>
    <p:sldId xmlns:r="http://schemas.openxmlformats.org/officeDocument/2006/relationships" id="260" r:id="R16c28fab1de24e86"/>
    <p:sldId xmlns:r="http://schemas.openxmlformats.org/officeDocument/2006/relationships" id="261" r:id="R543711fbca6544f8"/>
    <p:sldId xmlns:r="http://schemas.openxmlformats.org/officeDocument/2006/relationships" id="262" r:id="Rcfaff69a706944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af0d54b0a7425c" /><Relationship Type="http://schemas.openxmlformats.org/officeDocument/2006/relationships/slide" Target="/ppt/slides/slide1.xml" Id="R264765c610864c08" /><Relationship Type="http://schemas.openxmlformats.org/officeDocument/2006/relationships/slide" Target="/ppt/slides/slide2.xml" Id="R6fe4fd3ca73e47c1" /><Relationship Type="http://schemas.openxmlformats.org/officeDocument/2006/relationships/slide" Target="/ppt/slides/slide3.xml" Id="R48f35e24b7ab4351" /><Relationship Type="http://schemas.openxmlformats.org/officeDocument/2006/relationships/slide" Target="/ppt/slides/slide4.xml" Id="R3ee04525b2904ccc" /><Relationship Type="http://schemas.openxmlformats.org/officeDocument/2006/relationships/slide" Target="/ppt/slides/slide5.xml" Id="R16c28fab1de24e86" /><Relationship Type="http://schemas.openxmlformats.org/officeDocument/2006/relationships/slide" Target="/ppt/slides/slide6.xml" Id="R543711fbca6544f8" /><Relationship Type="http://schemas.openxmlformats.org/officeDocument/2006/relationships/slide" Target="/ppt/slides/slide7.xml" Id="Rcfaff69a706944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0d94cd01ea44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b0a04252541d4" /><Relationship Type="http://schemas.openxmlformats.org/officeDocument/2006/relationships/theme" Target="/ppt/slideMasters/theme/theme1.xml" Id="Re0072d1738ff41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cb0a04252541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efa601ba14c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8286623e541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0f4a4a6e64b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58f5a284f47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b6c185ab747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61c1762cb47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ca90f8cd14f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