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25e6ebe8e44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e497eff00c4ddf"/>
  </p:sldMasterIdLst>
  <p:sldIdLst>
    <p:sldId xmlns:r="http://schemas.openxmlformats.org/officeDocument/2006/relationships" id="256" r:id="Rff993e9dc32e4b06"/>
    <p:sldId xmlns:r="http://schemas.openxmlformats.org/officeDocument/2006/relationships" id="257" r:id="R5726b2fe31e84497"/>
    <p:sldId xmlns:r="http://schemas.openxmlformats.org/officeDocument/2006/relationships" id="258" r:id="Rf1fc9a7969844a4b"/>
    <p:sldId xmlns:r="http://schemas.openxmlformats.org/officeDocument/2006/relationships" id="259" r:id="Rddd0d909253c418d"/>
    <p:sldId xmlns:r="http://schemas.openxmlformats.org/officeDocument/2006/relationships" id="260" r:id="R625457ddefa04a58"/>
    <p:sldId xmlns:r="http://schemas.openxmlformats.org/officeDocument/2006/relationships" id="261" r:id="R280aeedc2a764333"/>
    <p:sldId xmlns:r="http://schemas.openxmlformats.org/officeDocument/2006/relationships" id="262" r:id="R19871c57291749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e497eff00c4ddf" /><Relationship Type="http://schemas.openxmlformats.org/officeDocument/2006/relationships/slide" Target="/ppt/slides/slide1.xml" Id="Rff993e9dc32e4b06" /><Relationship Type="http://schemas.openxmlformats.org/officeDocument/2006/relationships/slide" Target="/ppt/slides/slide2.xml" Id="R5726b2fe31e84497" /><Relationship Type="http://schemas.openxmlformats.org/officeDocument/2006/relationships/slide" Target="/ppt/slides/slide3.xml" Id="Rf1fc9a7969844a4b" /><Relationship Type="http://schemas.openxmlformats.org/officeDocument/2006/relationships/slide" Target="/ppt/slides/slide4.xml" Id="Rddd0d909253c418d" /><Relationship Type="http://schemas.openxmlformats.org/officeDocument/2006/relationships/slide" Target="/ppt/slides/slide5.xml" Id="R625457ddefa04a58" /><Relationship Type="http://schemas.openxmlformats.org/officeDocument/2006/relationships/slide" Target="/ppt/slides/slide6.xml" Id="R280aeedc2a764333" /><Relationship Type="http://schemas.openxmlformats.org/officeDocument/2006/relationships/slide" Target="/ppt/slides/slide7.xml" Id="R19871c57291749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4c84bf77844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e38e04d2c495e" /><Relationship Type="http://schemas.openxmlformats.org/officeDocument/2006/relationships/theme" Target="/ppt/slideMasters/theme/theme1.xml" Id="Rdf3b309e35614a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e38e04d2c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5e62b3dea40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7b860df30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0c4942109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92612cf01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d5d88787046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fc9fc0a5c45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5773f643449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AASAND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AASAND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11 202 324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1 248 442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955 072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3 787 605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6 605 205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ØKONOMIBISTAND REGNSKAP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976 114 469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AASAND REGNSKAP AS</a:t>
            </a:r>
          </a:p>
        </p:txBody>
      </p:sp>
    </p:spTree>
  </p:cSld>
  <p:clrMapOvr>
    <a:masterClrMapping xmlns:a="http://schemas.openxmlformats.org/drawingml/2006/main"/>
  </p:clrMapOvr>
</p:sld>
</file>