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03f7b31d6e4b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0f76fc55a94158"/>
  </p:sldMasterIdLst>
  <p:sldIdLst>
    <p:sldId xmlns:r="http://schemas.openxmlformats.org/officeDocument/2006/relationships" id="256" r:id="Ra6933ef4a2e54892"/>
    <p:sldId xmlns:r="http://schemas.openxmlformats.org/officeDocument/2006/relationships" id="257" r:id="R62eae96fea384260"/>
    <p:sldId xmlns:r="http://schemas.openxmlformats.org/officeDocument/2006/relationships" id="258" r:id="R221c300b8e9f45ef"/>
    <p:sldId xmlns:r="http://schemas.openxmlformats.org/officeDocument/2006/relationships" id="259" r:id="Rdfe417a66c424364"/>
    <p:sldId xmlns:r="http://schemas.openxmlformats.org/officeDocument/2006/relationships" id="260" r:id="R5a50e6331ad3450a"/>
    <p:sldId xmlns:r="http://schemas.openxmlformats.org/officeDocument/2006/relationships" id="261" r:id="R6f21baed6e1847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0f76fc55a94158" /><Relationship Type="http://schemas.openxmlformats.org/officeDocument/2006/relationships/slide" Target="/ppt/slides/slide1.xml" Id="Ra6933ef4a2e54892" /><Relationship Type="http://schemas.openxmlformats.org/officeDocument/2006/relationships/slide" Target="/ppt/slides/slide2.xml" Id="R62eae96fea384260" /><Relationship Type="http://schemas.openxmlformats.org/officeDocument/2006/relationships/slide" Target="/ppt/slides/slide3.xml" Id="R221c300b8e9f45ef" /><Relationship Type="http://schemas.openxmlformats.org/officeDocument/2006/relationships/slide" Target="/ppt/slides/slide4.xml" Id="Rdfe417a66c424364" /><Relationship Type="http://schemas.openxmlformats.org/officeDocument/2006/relationships/slide" Target="/ppt/slides/slide5.xml" Id="R5a50e6331ad3450a" /><Relationship Type="http://schemas.openxmlformats.org/officeDocument/2006/relationships/slide" Target="/ppt/slides/slide6.xml" Id="R6f21baed6e1847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ad9c25fee14a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633cee22eb4040" /><Relationship Type="http://schemas.openxmlformats.org/officeDocument/2006/relationships/theme" Target="/ppt/slideMasters/theme/theme1.xml" Id="R6a3ad2ff4aee49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633cee22eb40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0c274cd184a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f35baf92504c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ab9bb5ce5c48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1972954fc34e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ce130b327a4b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2d02f5785041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NORTEAM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NORTEAM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NORTEAM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NORTEAM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NORTEAM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NORTEAM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2 937 769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907 963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614 573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4 519 384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9 403 994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NORTEAM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976 103 513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NORTEAM EIENDOM AS</a:t>
            </a:r>
          </a:p>
        </p:txBody>
      </p:sp>
    </p:spTree>
  </p:cSld>
  <p:clrMapOvr>
    <a:masterClrMapping xmlns:a="http://schemas.openxmlformats.org/drawingml/2006/main"/>
  </p:clrMapOvr>
</p:sld>
</file>