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972396d4d45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eb946fe634634"/>
  </p:sldMasterIdLst>
  <p:sldIdLst>
    <p:sldId xmlns:r="http://schemas.openxmlformats.org/officeDocument/2006/relationships" id="256" r:id="Rb4e2e057538b4a0d"/>
    <p:sldId xmlns:r="http://schemas.openxmlformats.org/officeDocument/2006/relationships" id="257" r:id="R065030a429494bda"/>
    <p:sldId xmlns:r="http://schemas.openxmlformats.org/officeDocument/2006/relationships" id="258" r:id="Rbe960e4014684c33"/>
    <p:sldId xmlns:r="http://schemas.openxmlformats.org/officeDocument/2006/relationships" id="259" r:id="R9acfa82305a6459d"/>
    <p:sldId xmlns:r="http://schemas.openxmlformats.org/officeDocument/2006/relationships" id="260" r:id="R31f5bbdb14ef4d57"/>
    <p:sldId xmlns:r="http://schemas.openxmlformats.org/officeDocument/2006/relationships" id="261" r:id="Rf095a6db518041d1"/>
    <p:sldId xmlns:r="http://schemas.openxmlformats.org/officeDocument/2006/relationships" id="262" r:id="R575a59185ba7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eb946fe634634" /><Relationship Type="http://schemas.openxmlformats.org/officeDocument/2006/relationships/slide" Target="/ppt/slides/slide1.xml" Id="Rb4e2e057538b4a0d" /><Relationship Type="http://schemas.openxmlformats.org/officeDocument/2006/relationships/slide" Target="/ppt/slides/slide2.xml" Id="R065030a429494bda" /><Relationship Type="http://schemas.openxmlformats.org/officeDocument/2006/relationships/slide" Target="/ppt/slides/slide3.xml" Id="Rbe960e4014684c33" /><Relationship Type="http://schemas.openxmlformats.org/officeDocument/2006/relationships/slide" Target="/ppt/slides/slide4.xml" Id="R9acfa82305a6459d" /><Relationship Type="http://schemas.openxmlformats.org/officeDocument/2006/relationships/slide" Target="/ppt/slides/slide5.xml" Id="R31f5bbdb14ef4d57" /><Relationship Type="http://schemas.openxmlformats.org/officeDocument/2006/relationships/slide" Target="/ppt/slides/slide6.xml" Id="Rf095a6db518041d1" /><Relationship Type="http://schemas.openxmlformats.org/officeDocument/2006/relationships/slide" Target="/ppt/slides/slide7.xml" Id="R575a59185ba7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2e1cebf6d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b880f8ae44846" /><Relationship Type="http://schemas.openxmlformats.org/officeDocument/2006/relationships/theme" Target="/ppt/slideMasters/theme/theme1.xml" Id="R904994ba9801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b880f8ae448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b3fab8f23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21b40dca8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9413ccc21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fbf46eb71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969fe0edb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24009ac2446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88674dee1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