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c479b2b764d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b8c3da33442b4"/>
  </p:sldMasterIdLst>
  <p:sldIdLst>
    <p:sldId xmlns:r="http://schemas.openxmlformats.org/officeDocument/2006/relationships" id="256" r:id="R9b715fb856bf4e19"/>
    <p:sldId xmlns:r="http://schemas.openxmlformats.org/officeDocument/2006/relationships" id="257" r:id="R68632719669a418f"/>
    <p:sldId xmlns:r="http://schemas.openxmlformats.org/officeDocument/2006/relationships" id="258" r:id="Rb25559a704954f2a"/>
    <p:sldId xmlns:r="http://schemas.openxmlformats.org/officeDocument/2006/relationships" id="259" r:id="R310b4b54586d4b10"/>
    <p:sldId xmlns:r="http://schemas.openxmlformats.org/officeDocument/2006/relationships" id="260" r:id="R114eb83704064bdc"/>
    <p:sldId xmlns:r="http://schemas.openxmlformats.org/officeDocument/2006/relationships" id="261" r:id="R7f537294492e460c"/>
    <p:sldId xmlns:r="http://schemas.openxmlformats.org/officeDocument/2006/relationships" id="262" r:id="Re55d72988798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b8c3da33442b4" /><Relationship Type="http://schemas.openxmlformats.org/officeDocument/2006/relationships/slide" Target="/ppt/slides/slide1.xml" Id="R9b715fb856bf4e19" /><Relationship Type="http://schemas.openxmlformats.org/officeDocument/2006/relationships/slide" Target="/ppt/slides/slide2.xml" Id="R68632719669a418f" /><Relationship Type="http://schemas.openxmlformats.org/officeDocument/2006/relationships/slide" Target="/ppt/slides/slide3.xml" Id="Rb25559a704954f2a" /><Relationship Type="http://schemas.openxmlformats.org/officeDocument/2006/relationships/slide" Target="/ppt/slides/slide4.xml" Id="R310b4b54586d4b10" /><Relationship Type="http://schemas.openxmlformats.org/officeDocument/2006/relationships/slide" Target="/ppt/slides/slide5.xml" Id="R114eb83704064bdc" /><Relationship Type="http://schemas.openxmlformats.org/officeDocument/2006/relationships/slide" Target="/ppt/slides/slide6.xml" Id="R7f537294492e460c" /><Relationship Type="http://schemas.openxmlformats.org/officeDocument/2006/relationships/slide" Target="/ppt/slides/slide7.xml" Id="Re55d72988798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8ee2a208b48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49b9bc764479f" /><Relationship Type="http://schemas.openxmlformats.org/officeDocument/2006/relationships/theme" Target="/ppt/slideMasters/theme/theme1.xml" Id="Ra5117a4ec747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749b9bc76447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bf393e69a4e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b3dfa3f20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593c9c16c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bf578d6d5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a4c0fe28048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c5c0a7d0646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63e7b6115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NYSTED AS ble etablert [år] og holder til i Storsteinnes.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135 477 374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6 233 821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52 103 480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88 712 098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NYSTED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Brattmelveien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9050 Storsteinnes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post@nystedas.no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