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08e68d418441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231217f66c4eba"/>
  </p:sldMasterIdLst>
  <p:sldIdLst>
    <p:sldId xmlns:r="http://schemas.openxmlformats.org/officeDocument/2006/relationships" id="256" r:id="Rd68bace6f7174e2e"/>
    <p:sldId xmlns:r="http://schemas.openxmlformats.org/officeDocument/2006/relationships" id="257" r:id="Rfa481a1a33b14349"/>
    <p:sldId xmlns:r="http://schemas.openxmlformats.org/officeDocument/2006/relationships" id="258" r:id="R5853a602a981416a"/>
    <p:sldId xmlns:r="http://schemas.openxmlformats.org/officeDocument/2006/relationships" id="259" r:id="R3d3a405295a94820"/>
    <p:sldId xmlns:r="http://schemas.openxmlformats.org/officeDocument/2006/relationships" id="260" r:id="R43c83d3cfde24dea"/>
    <p:sldId xmlns:r="http://schemas.openxmlformats.org/officeDocument/2006/relationships" id="261" r:id="R642cdf6cd4064bd8"/>
    <p:sldId xmlns:r="http://schemas.openxmlformats.org/officeDocument/2006/relationships" id="262" r:id="Rd033cdc2a6fd4c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231217f66c4eba" /><Relationship Type="http://schemas.openxmlformats.org/officeDocument/2006/relationships/slide" Target="/ppt/slides/slide1.xml" Id="Rd68bace6f7174e2e" /><Relationship Type="http://schemas.openxmlformats.org/officeDocument/2006/relationships/slide" Target="/ppt/slides/slide2.xml" Id="Rfa481a1a33b14349" /><Relationship Type="http://schemas.openxmlformats.org/officeDocument/2006/relationships/slide" Target="/ppt/slides/slide3.xml" Id="R5853a602a981416a" /><Relationship Type="http://schemas.openxmlformats.org/officeDocument/2006/relationships/slide" Target="/ppt/slides/slide4.xml" Id="R3d3a405295a94820" /><Relationship Type="http://schemas.openxmlformats.org/officeDocument/2006/relationships/slide" Target="/ppt/slides/slide5.xml" Id="R43c83d3cfde24dea" /><Relationship Type="http://schemas.openxmlformats.org/officeDocument/2006/relationships/slide" Target="/ppt/slides/slide6.xml" Id="R642cdf6cd4064bd8" /><Relationship Type="http://schemas.openxmlformats.org/officeDocument/2006/relationships/slide" Target="/ppt/slides/slide7.xml" Id="Rd033cdc2a6fd4c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2cab4d551a48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abbcf2e2a47cc" /><Relationship Type="http://schemas.openxmlformats.org/officeDocument/2006/relationships/theme" Target="/ppt/slideMasters/theme/theme1.xml" Id="R91e37f3a30364a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8abbcf2e2a47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80d13f3ef24e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a30cc8c65941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85fe90d35a4f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2a8757f3a40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400e5d2f44d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ff5cbc43242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45010765854b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KAGEMO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KAGEMO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KAGEMO INVEST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KAGEMO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KAGEMO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KAGEMO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−62 280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−82 624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93 723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14 175 851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14 740 719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KAGEMO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MOSVOLD KARL FRANKLIN  –  100,0 %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MOSVOLD KARL FRANKLIN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KAGEMO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Strandgate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4610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976 037 804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KAGEMO INVEST AS</a:t>
            </a:r>
          </a:p>
        </p:txBody>
      </p:sp>
    </p:spTree>
  </p:cSld>
  <p:clrMapOvr>
    <a:masterClrMapping xmlns:a="http://schemas.openxmlformats.org/drawingml/2006/main"/>
  </p:clrMapOvr>
</p:sld>
</file>