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ff0749be3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71cdc2def44c3"/>
  </p:sldMasterIdLst>
  <p:sldIdLst>
    <p:sldId xmlns:r="http://schemas.openxmlformats.org/officeDocument/2006/relationships" id="256" r:id="R1b1ec3392a9046e0"/>
    <p:sldId xmlns:r="http://schemas.openxmlformats.org/officeDocument/2006/relationships" id="257" r:id="R04b855a4dbfb4fef"/>
    <p:sldId xmlns:r="http://schemas.openxmlformats.org/officeDocument/2006/relationships" id="258" r:id="Rd16a5eb33d3f4bb2"/>
    <p:sldId xmlns:r="http://schemas.openxmlformats.org/officeDocument/2006/relationships" id="259" r:id="R9a63291558474c8b"/>
    <p:sldId xmlns:r="http://schemas.openxmlformats.org/officeDocument/2006/relationships" id="260" r:id="R8870832fe40746e8"/>
    <p:sldId xmlns:r="http://schemas.openxmlformats.org/officeDocument/2006/relationships" id="261" r:id="Rd87c4c06884f4463"/>
    <p:sldId xmlns:r="http://schemas.openxmlformats.org/officeDocument/2006/relationships" id="262" r:id="R6756f9f4100241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71cdc2def44c3" /><Relationship Type="http://schemas.openxmlformats.org/officeDocument/2006/relationships/slide" Target="/ppt/slides/slide1.xml" Id="R1b1ec3392a9046e0" /><Relationship Type="http://schemas.openxmlformats.org/officeDocument/2006/relationships/slide" Target="/ppt/slides/slide2.xml" Id="R04b855a4dbfb4fef" /><Relationship Type="http://schemas.openxmlformats.org/officeDocument/2006/relationships/slide" Target="/ppt/slides/slide3.xml" Id="Rd16a5eb33d3f4bb2" /><Relationship Type="http://schemas.openxmlformats.org/officeDocument/2006/relationships/slide" Target="/ppt/slides/slide4.xml" Id="R9a63291558474c8b" /><Relationship Type="http://schemas.openxmlformats.org/officeDocument/2006/relationships/slide" Target="/ppt/slides/slide5.xml" Id="R8870832fe40746e8" /><Relationship Type="http://schemas.openxmlformats.org/officeDocument/2006/relationships/slide" Target="/ppt/slides/slide6.xml" Id="Rd87c4c06884f4463" /><Relationship Type="http://schemas.openxmlformats.org/officeDocument/2006/relationships/slide" Target="/ppt/slides/slide7.xml" Id="R6756f9f4100241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b1f91d991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512aa99694569" /><Relationship Type="http://schemas.openxmlformats.org/officeDocument/2006/relationships/theme" Target="/ppt/slideMasters/theme/theme1.xml" Id="R03e9b9aedd0b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512aa9969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4ccbb05d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b1cae100b4e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6adb3301b4a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193a13af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d3929e1543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5f1f2c3a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e6a54f43943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HOFF TERRASSE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 TERRASSE 6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−1 241 043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2 396 661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2 500 178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PER 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DAG ESPEN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MARGRETHE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PER EVEN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16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aqua-as@online.no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976 024 621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HOFF TERRASSE 6 AS</a:t>
            </a:r>
          </a:p>
        </p:txBody>
      </p:sp>
    </p:spTree>
  </p:cSld>
  <p:clrMapOvr>
    <a:masterClrMapping xmlns:a="http://schemas.openxmlformats.org/drawingml/2006/main"/>
  </p:clrMapOvr>
</p:sld>
</file>