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365db0301d4b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b75170da134299"/>
  </p:sldMasterIdLst>
  <p:sldIdLst>
    <p:sldId xmlns:r="http://schemas.openxmlformats.org/officeDocument/2006/relationships" id="256" r:id="Re4f45ad0e7fa4090"/>
    <p:sldId xmlns:r="http://schemas.openxmlformats.org/officeDocument/2006/relationships" id="257" r:id="Re489cf7fa114443d"/>
    <p:sldId xmlns:r="http://schemas.openxmlformats.org/officeDocument/2006/relationships" id="258" r:id="Red221acd5ff34bef"/>
    <p:sldId xmlns:r="http://schemas.openxmlformats.org/officeDocument/2006/relationships" id="259" r:id="Raaa50fd1a2b14996"/>
    <p:sldId xmlns:r="http://schemas.openxmlformats.org/officeDocument/2006/relationships" id="260" r:id="R613ec005c47d46be"/>
    <p:sldId xmlns:r="http://schemas.openxmlformats.org/officeDocument/2006/relationships" id="261" r:id="Rb92304587c764f28"/>
    <p:sldId xmlns:r="http://schemas.openxmlformats.org/officeDocument/2006/relationships" id="262" r:id="R359e91384dc54a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b75170da134299" /><Relationship Type="http://schemas.openxmlformats.org/officeDocument/2006/relationships/slide" Target="/ppt/slides/slide1.xml" Id="Re4f45ad0e7fa4090" /><Relationship Type="http://schemas.openxmlformats.org/officeDocument/2006/relationships/slide" Target="/ppt/slides/slide2.xml" Id="Re489cf7fa114443d" /><Relationship Type="http://schemas.openxmlformats.org/officeDocument/2006/relationships/slide" Target="/ppt/slides/slide3.xml" Id="Red221acd5ff34bef" /><Relationship Type="http://schemas.openxmlformats.org/officeDocument/2006/relationships/slide" Target="/ppt/slides/slide4.xml" Id="Raaa50fd1a2b14996" /><Relationship Type="http://schemas.openxmlformats.org/officeDocument/2006/relationships/slide" Target="/ppt/slides/slide5.xml" Id="R613ec005c47d46be" /><Relationship Type="http://schemas.openxmlformats.org/officeDocument/2006/relationships/slide" Target="/ppt/slides/slide6.xml" Id="Rb92304587c764f28" /><Relationship Type="http://schemas.openxmlformats.org/officeDocument/2006/relationships/slide" Target="/ppt/slides/slide7.xml" Id="R359e91384dc54a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2f2f764ecd40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ad9148fa54c7e" /><Relationship Type="http://schemas.openxmlformats.org/officeDocument/2006/relationships/theme" Target="/ppt/slideMasters/theme/theme1.xml" Id="R8ad039ee0b1742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fad9148fa54c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5d48b8cad4f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8e37b54b54e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5bcd5a4a14c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cebe885414c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08a8fb0df40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caa2faa5546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4cadc177c4f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ALPHA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ALPHA ARKITEKTER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4 652 898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2 203 288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2 807 784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SKJØLSVIK JAN EDVARD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Bendiksklev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07 60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976 019 474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ARKITEKTER AS</a:t>
            </a:r>
          </a:p>
        </p:txBody>
      </p:sp>
    </p:spTree>
  </p:cSld>
  <p:clrMapOvr>
    <a:masterClrMapping xmlns:a="http://schemas.openxmlformats.org/drawingml/2006/main"/>
  </p:clrMapOvr>
</p:sld>
</file>