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e77d9d29d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46886761d44c7"/>
  </p:sldMasterIdLst>
  <p:sldIdLst>
    <p:sldId xmlns:r="http://schemas.openxmlformats.org/officeDocument/2006/relationships" id="256" r:id="Rb50d150769d44a46"/>
    <p:sldId xmlns:r="http://schemas.openxmlformats.org/officeDocument/2006/relationships" id="257" r:id="R0c9f0b04a1ed4378"/>
    <p:sldId xmlns:r="http://schemas.openxmlformats.org/officeDocument/2006/relationships" id="258" r:id="Rc4370a38786a4ff0"/>
    <p:sldId xmlns:r="http://schemas.openxmlformats.org/officeDocument/2006/relationships" id="259" r:id="R2565dbf32b3f4b77"/>
    <p:sldId xmlns:r="http://schemas.openxmlformats.org/officeDocument/2006/relationships" id="260" r:id="R49fb5b42f63846a9"/>
    <p:sldId xmlns:r="http://schemas.openxmlformats.org/officeDocument/2006/relationships" id="261" r:id="R195aabfed42e4347"/>
    <p:sldId xmlns:r="http://schemas.openxmlformats.org/officeDocument/2006/relationships" id="262" r:id="R63e53f154157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46886761d44c7" /><Relationship Type="http://schemas.openxmlformats.org/officeDocument/2006/relationships/slide" Target="/ppt/slides/slide1.xml" Id="Rb50d150769d44a46" /><Relationship Type="http://schemas.openxmlformats.org/officeDocument/2006/relationships/slide" Target="/ppt/slides/slide2.xml" Id="R0c9f0b04a1ed4378" /><Relationship Type="http://schemas.openxmlformats.org/officeDocument/2006/relationships/slide" Target="/ppt/slides/slide3.xml" Id="Rc4370a38786a4ff0" /><Relationship Type="http://schemas.openxmlformats.org/officeDocument/2006/relationships/slide" Target="/ppt/slides/slide4.xml" Id="R2565dbf32b3f4b77" /><Relationship Type="http://schemas.openxmlformats.org/officeDocument/2006/relationships/slide" Target="/ppt/slides/slide5.xml" Id="R49fb5b42f63846a9" /><Relationship Type="http://schemas.openxmlformats.org/officeDocument/2006/relationships/slide" Target="/ppt/slides/slide6.xml" Id="R195aabfed42e4347" /><Relationship Type="http://schemas.openxmlformats.org/officeDocument/2006/relationships/slide" Target="/ppt/slides/slide7.xml" Id="R63e53f154157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e94a7207b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5e0ea320b4ddf" /><Relationship Type="http://schemas.openxmlformats.org/officeDocument/2006/relationships/theme" Target="/ppt/slideMasters/theme/theme1.xml" Id="R21518620f18d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5e0ea320b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bbfa1ff60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de2eceb8b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9324e540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730a52d98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923887d9948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2512cd25844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f465a31a9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