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1fc928fcb94c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d67746dd5c40ef"/>
  </p:sldMasterIdLst>
  <p:sldIdLst>
    <p:sldId xmlns:r="http://schemas.openxmlformats.org/officeDocument/2006/relationships" id="256" r:id="R24329b59b68c47fb"/>
    <p:sldId xmlns:r="http://schemas.openxmlformats.org/officeDocument/2006/relationships" id="257" r:id="R542b8b79edbc4bf2"/>
    <p:sldId xmlns:r="http://schemas.openxmlformats.org/officeDocument/2006/relationships" id="258" r:id="R2c2e70869b244859"/>
    <p:sldId xmlns:r="http://schemas.openxmlformats.org/officeDocument/2006/relationships" id="259" r:id="R3694d91a72a34df1"/>
    <p:sldId xmlns:r="http://schemas.openxmlformats.org/officeDocument/2006/relationships" id="260" r:id="R62b942999d7a43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d67746dd5c40ef" /><Relationship Type="http://schemas.openxmlformats.org/officeDocument/2006/relationships/slide" Target="/ppt/slides/slide1.xml" Id="R24329b59b68c47fb" /><Relationship Type="http://schemas.openxmlformats.org/officeDocument/2006/relationships/slide" Target="/ppt/slides/slide2.xml" Id="R542b8b79edbc4bf2" /><Relationship Type="http://schemas.openxmlformats.org/officeDocument/2006/relationships/slide" Target="/ppt/slides/slide3.xml" Id="R2c2e70869b244859" /><Relationship Type="http://schemas.openxmlformats.org/officeDocument/2006/relationships/slide" Target="/ppt/slides/slide4.xml" Id="R3694d91a72a34df1" /><Relationship Type="http://schemas.openxmlformats.org/officeDocument/2006/relationships/slide" Target="/ppt/slides/slide5.xml" Id="R62b942999d7a43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8953357b3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cf0b487a442a8" /><Relationship Type="http://schemas.openxmlformats.org/officeDocument/2006/relationships/theme" Target="/ppt/slideMasters/theme/theme1.xml" Id="Rd6825e0174c64d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1cf0b487a442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cbe01d82048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9e2f20fcd44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029ff79204b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e5976d8f648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dd7c6350843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ABBS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ABBS PENSJONSKASSE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