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77ca0b2d8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87adef5394253"/>
  </p:sldMasterIdLst>
  <p:sldIdLst>
    <p:sldId xmlns:r="http://schemas.openxmlformats.org/officeDocument/2006/relationships" id="256" r:id="R09b3cd0fb4814a58"/>
    <p:sldId xmlns:r="http://schemas.openxmlformats.org/officeDocument/2006/relationships" id="257" r:id="Rea98b5eb6868401d"/>
    <p:sldId xmlns:r="http://schemas.openxmlformats.org/officeDocument/2006/relationships" id="258" r:id="R8e98703946c2442e"/>
    <p:sldId xmlns:r="http://schemas.openxmlformats.org/officeDocument/2006/relationships" id="259" r:id="R035e79fb9c704aa8"/>
    <p:sldId xmlns:r="http://schemas.openxmlformats.org/officeDocument/2006/relationships" id="260" r:id="Rd4181757c4134108"/>
    <p:sldId xmlns:r="http://schemas.openxmlformats.org/officeDocument/2006/relationships" id="261" r:id="R33840e16d557433d"/>
    <p:sldId xmlns:r="http://schemas.openxmlformats.org/officeDocument/2006/relationships" id="262" r:id="R5e9ea3e481524b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87adef5394253" /><Relationship Type="http://schemas.openxmlformats.org/officeDocument/2006/relationships/slide" Target="/ppt/slides/slide1.xml" Id="R09b3cd0fb4814a58" /><Relationship Type="http://schemas.openxmlformats.org/officeDocument/2006/relationships/slide" Target="/ppt/slides/slide2.xml" Id="Rea98b5eb6868401d" /><Relationship Type="http://schemas.openxmlformats.org/officeDocument/2006/relationships/slide" Target="/ppt/slides/slide3.xml" Id="R8e98703946c2442e" /><Relationship Type="http://schemas.openxmlformats.org/officeDocument/2006/relationships/slide" Target="/ppt/slides/slide4.xml" Id="R035e79fb9c704aa8" /><Relationship Type="http://schemas.openxmlformats.org/officeDocument/2006/relationships/slide" Target="/ppt/slides/slide5.xml" Id="Rd4181757c4134108" /><Relationship Type="http://schemas.openxmlformats.org/officeDocument/2006/relationships/slide" Target="/ppt/slides/slide6.xml" Id="R33840e16d557433d" /><Relationship Type="http://schemas.openxmlformats.org/officeDocument/2006/relationships/slide" Target="/ppt/slides/slide7.xml" Id="R5e9ea3e481524b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eb1c1a685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396577e14b61" /><Relationship Type="http://schemas.openxmlformats.org/officeDocument/2006/relationships/theme" Target="/ppt/slideMasters/theme/theme1.xml" Id="Re98aaa88488343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4396577e1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3dc15843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1ffef725a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410adfeb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d1dd93bd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b9ea0799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30a4bbfc1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c1dbccaa5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SKRIVEVERKSTEDET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SKRIVEVERKSTEDET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63 208 521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61 289 602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491 576 502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506 605 451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NESBØ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jo.nesbo@chello.no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975 995 666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