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711071f9c2a4c1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ecd2830175f4f8e"/>
  </p:sldMasterIdLst>
  <p:sldIdLst>
    <p:sldId xmlns:r="http://schemas.openxmlformats.org/officeDocument/2006/relationships" id="256" r:id="R974f02342ad74dee"/>
    <p:sldId xmlns:r="http://schemas.openxmlformats.org/officeDocument/2006/relationships" id="257" r:id="Rfa5216ef315047ce"/>
    <p:sldId xmlns:r="http://schemas.openxmlformats.org/officeDocument/2006/relationships" id="258" r:id="R2e2576fab662430e"/>
    <p:sldId xmlns:r="http://schemas.openxmlformats.org/officeDocument/2006/relationships" id="259" r:id="Ra0e6091226a3471b"/>
    <p:sldId xmlns:r="http://schemas.openxmlformats.org/officeDocument/2006/relationships" id="260" r:id="Ref3b531ab9f44bf0"/>
    <p:sldId xmlns:r="http://schemas.openxmlformats.org/officeDocument/2006/relationships" id="261" r:id="Ra547381e51da4930"/>
    <p:sldId xmlns:r="http://schemas.openxmlformats.org/officeDocument/2006/relationships" id="262" r:id="Rbbdd6978ad18454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ecd2830175f4f8e" /><Relationship Type="http://schemas.openxmlformats.org/officeDocument/2006/relationships/slide" Target="/ppt/slides/slide1.xml" Id="R974f02342ad74dee" /><Relationship Type="http://schemas.openxmlformats.org/officeDocument/2006/relationships/slide" Target="/ppt/slides/slide2.xml" Id="Rfa5216ef315047ce" /><Relationship Type="http://schemas.openxmlformats.org/officeDocument/2006/relationships/slide" Target="/ppt/slides/slide3.xml" Id="R2e2576fab662430e" /><Relationship Type="http://schemas.openxmlformats.org/officeDocument/2006/relationships/slide" Target="/ppt/slides/slide4.xml" Id="Ra0e6091226a3471b" /><Relationship Type="http://schemas.openxmlformats.org/officeDocument/2006/relationships/slide" Target="/ppt/slides/slide5.xml" Id="Ref3b531ab9f44bf0" /><Relationship Type="http://schemas.openxmlformats.org/officeDocument/2006/relationships/slide" Target="/ppt/slides/slide6.xml" Id="Ra547381e51da4930" /><Relationship Type="http://schemas.openxmlformats.org/officeDocument/2006/relationships/slide" Target="/ppt/slides/slide7.xml" Id="Rbbdd6978ad18454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8661cfc478647b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215b9269004ccf" /><Relationship Type="http://schemas.openxmlformats.org/officeDocument/2006/relationships/theme" Target="/ppt/slideMasters/theme/theme1.xml" Id="Rf0d5e35dbcd14fa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c215b9269004cc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b391a8336f4fb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3da308f48e4f7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79c29ef16a417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5fee011eb44d6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63e34e4792486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a598b2ea2b403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fb2642d4904ae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GRÅBREK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GRÅBREK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GRÅBREK HOLDING AS ble etablert [år] og holder til i Stjørdal.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GRÅBREK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GRÅBREK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GRÅBREK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−27 169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537 809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196 712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2 157 911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GRÅBREK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BJERVE PETTER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GRÅBREK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Vassbygdvegen 104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7512 Stjørdal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975 984 133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GRÅBREK HOLDING AS</a:t>
            </a:r>
          </a:p>
        </p:txBody>
      </p:sp>
    </p:spTree>
  </p:cSld>
  <p:clrMapOvr>
    <a:masterClrMapping xmlns:a="http://schemas.openxmlformats.org/drawingml/2006/main"/>
  </p:clrMapOvr>
</p:sld>
</file>