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b41a9717b043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35580673a84793"/>
  </p:sldMasterIdLst>
  <p:sldIdLst>
    <p:sldId xmlns:r="http://schemas.openxmlformats.org/officeDocument/2006/relationships" id="256" r:id="Re332bd9351b640c9"/>
    <p:sldId xmlns:r="http://schemas.openxmlformats.org/officeDocument/2006/relationships" id="257" r:id="Ra464ee7a3b1543a0"/>
    <p:sldId xmlns:r="http://schemas.openxmlformats.org/officeDocument/2006/relationships" id="258" r:id="R5b55c62845ce4704"/>
    <p:sldId xmlns:r="http://schemas.openxmlformats.org/officeDocument/2006/relationships" id="259" r:id="Ra31d9786295344b4"/>
    <p:sldId xmlns:r="http://schemas.openxmlformats.org/officeDocument/2006/relationships" id="260" r:id="R527a3e7eb58a4190"/>
    <p:sldId xmlns:r="http://schemas.openxmlformats.org/officeDocument/2006/relationships" id="261" r:id="Rc0816c0de99945bd"/>
    <p:sldId xmlns:r="http://schemas.openxmlformats.org/officeDocument/2006/relationships" id="262" r:id="Rfe002c1241dd4c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35580673a84793" /><Relationship Type="http://schemas.openxmlformats.org/officeDocument/2006/relationships/slide" Target="/ppt/slides/slide1.xml" Id="Re332bd9351b640c9" /><Relationship Type="http://schemas.openxmlformats.org/officeDocument/2006/relationships/slide" Target="/ppt/slides/slide2.xml" Id="Ra464ee7a3b1543a0" /><Relationship Type="http://schemas.openxmlformats.org/officeDocument/2006/relationships/slide" Target="/ppt/slides/slide3.xml" Id="R5b55c62845ce4704" /><Relationship Type="http://schemas.openxmlformats.org/officeDocument/2006/relationships/slide" Target="/ppt/slides/slide4.xml" Id="Ra31d9786295344b4" /><Relationship Type="http://schemas.openxmlformats.org/officeDocument/2006/relationships/slide" Target="/ppt/slides/slide5.xml" Id="R527a3e7eb58a4190" /><Relationship Type="http://schemas.openxmlformats.org/officeDocument/2006/relationships/slide" Target="/ppt/slides/slide6.xml" Id="Rc0816c0de99945bd" /><Relationship Type="http://schemas.openxmlformats.org/officeDocument/2006/relationships/slide" Target="/ppt/slides/slide7.xml" Id="Rfe002c1241dd4c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23ef19be8a41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f7b9fa6284b13" /><Relationship Type="http://schemas.openxmlformats.org/officeDocument/2006/relationships/theme" Target="/ppt/slideMasters/theme/theme1.xml" Id="Rb9e23435cea040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bf7b9fa6284b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4ad38512646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113e347d144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dbb40333a42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b67994c5947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3a24c9e2749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422f414a046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109b4469549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BRA-BO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BRA-BO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BRA-BO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BRA-BO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BRA-BO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BRA-BO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102 589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−535 966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−416 344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1 154 025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2 121 432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BRA-BO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ZEBRA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BRA-BO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Isebakkeveien 165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1788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19 22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975 984 079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BRA-BO AS</a:t>
            </a:r>
          </a:p>
        </p:txBody>
      </p:sp>
    </p:spTree>
  </p:cSld>
  <p:clrMapOvr>
    <a:masterClrMapping xmlns:a="http://schemas.openxmlformats.org/drawingml/2006/main"/>
  </p:clrMapOvr>
</p:sld>
</file>