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a73350bcd1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c308cc55c7425e"/>
  </p:sldMasterIdLst>
  <p:sldIdLst>
    <p:sldId xmlns:r="http://schemas.openxmlformats.org/officeDocument/2006/relationships" id="256" r:id="R6b2cb71a524942e8"/>
    <p:sldId xmlns:r="http://schemas.openxmlformats.org/officeDocument/2006/relationships" id="257" r:id="Re94755c118c140e1"/>
    <p:sldId xmlns:r="http://schemas.openxmlformats.org/officeDocument/2006/relationships" id="258" r:id="Rd44c1836ea714b99"/>
    <p:sldId xmlns:r="http://schemas.openxmlformats.org/officeDocument/2006/relationships" id="259" r:id="R788ce87764104144"/>
    <p:sldId xmlns:r="http://schemas.openxmlformats.org/officeDocument/2006/relationships" id="260" r:id="Re3a961e39ceb41b0"/>
    <p:sldId xmlns:r="http://schemas.openxmlformats.org/officeDocument/2006/relationships" id="261" r:id="R10cb24ebfd8b4d30"/>
    <p:sldId xmlns:r="http://schemas.openxmlformats.org/officeDocument/2006/relationships" id="262" r:id="R40e26e5fd354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308cc55c7425e" /><Relationship Type="http://schemas.openxmlformats.org/officeDocument/2006/relationships/slide" Target="/ppt/slides/slide1.xml" Id="R6b2cb71a524942e8" /><Relationship Type="http://schemas.openxmlformats.org/officeDocument/2006/relationships/slide" Target="/ppt/slides/slide2.xml" Id="Re94755c118c140e1" /><Relationship Type="http://schemas.openxmlformats.org/officeDocument/2006/relationships/slide" Target="/ppt/slides/slide3.xml" Id="Rd44c1836ea714b99" /><Relationship Type="http://schemas.openxmlformats.org/officeDocument/2006/relationships/slide" Target="/ppt/slides/slide4.xml" Id="R788ce87764104144" /><Relationship Type="http://schemas.openxmlformats.org/officeDocument/2006/relationships/slide" Target="/ppt/slides/slide5.xml" Id="Re3a961e39ceb41b0" /><Relationship Type="http://schemas.openxmlformats.org/officeDocument/2006/relationships/slide" Target="/ppt/slides/slide6.xml" Id="R10cb24ebfd8b4d30" /><Relationship Type="http://schemas.openxmlformats.org/officeDocument/2006/relationships/slide" Target="/ppt/slides/slide7.xml" Id="R40e26e5fd354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c180c619d4c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ebefe9fd5414d" /><Relationship Type="http://schemas.openxmlformats.org/officeDocument/2006/relationships/theme" Target="/ppt/slideMasters/theme/theme1.xml" Id="R3276b55716a34a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5ebefe9fd541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8e26ecc174d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15718840840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de6b8a727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33b6ca3c34c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6cd7a0299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d49753396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17e3cb8ea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SPAR INNLAND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SPAR INNLAND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1 103 840 095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10 426 190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12 719 030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162 599 246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269 363 447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KJØPMANNSHUSET BUTIKKDRIFT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975 972 720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