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127e72e28f43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b5982b2c674867"/>
  </p:sldMasterIdLst>
  <p:sldIdLst>
    <p:sldId xmlns:r="http://schemas.openxmlformats.org/officeDocument/2006/relationships" id="256" r:id="Rb9caf7cf4ebc42c5"/>
    <p:sldId xmlns:r="http://schemas.openxmlformats.org/officeDocument/2006/relationships" id="257" r:id="R285e3a92837d4c3f"/>
    <p:sldId xmlns:r="http://schemas.openxmlformats.org/officeDocument/2006/relationships" id="258" r:id="Rba19b90a11e04834"/>
    <p:sldId xmlns:r="http://schemas.openxmlformats.org/officeDocument/2006/relationships" id="259" r:id="Rc41c6d90ec044fed"/>
    <p:sldId xmlns:r="http://schemas.openxmlformats.org/officeDocument/2006/relationships" id="260" r:id="Rde620c2c615a437a"/>
    <p:sldId xmlns:r="http://schemas.openxmlformats.org/officeDocument/2006/relationships" id="261" r:id="R27a2a13fd84a43bf"/>
    <p:sldId xmlns:r="http://schemas.openxmlformats.org/officeDocument/2006/relationships" id="262" r:id="Rb6f2eb2eeec34b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b5982b2c674867" /><Relationship Type="http://schemas.openxmlformats.org/officeDocument/2006/relationships/slide" Target="/ppt/slides/slide1.xml" Id="Rb9caf7cf4ebc42c5" /><Relationship Type="http://schemas.openxmlformats.org/officeDocument/2006/relationships/slide" Target="/ppt/slides/slide2.xml" Id="R285e3a92837d4c3f" /><Relationship Type="http://schemas.openxmlformats.org/officeDocument/2006/relationships/slide" Target="/ppt/slides/slide3.xml" Id="Rba19b90a11e04834" /><Relationship Type="http://schemas.openxmlformats.org/officeDocument/2006/relationships/slide" Target="/ppt/slides/slide4.xml" Id="Rc41c6d90ec044fed" /><Relationship Type="http://schemas.openxmlformats.org/officeDocument/2006/relationships/slide" Target="/ppt/slides/slide5.xml" Id="Rde620c2c615a437a" /><Relationship Type="http://schemas.openxmlformats.org/officeDocument/2006/relationships/slide" Target="/ppt/slides/slide6.xml" Id="R27a2a13fd84a43bf" /><Relationship Type="http://schemas.openxmlformats.org/officeDocument/2006/relationships/slide" Target="/ppt/slides/slide7.xml" Id="Rb6f2eb2eeec34b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92faa990454e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a44b3be1784a0d" /><Relationship Type="http://schemas.openxmlformats.org/officeDocument/2006/relationships/theme" Target="/ppt/slideMasters/theme/theme1.xml" Id="R4417a64a269e40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a44b3be1784a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352f852c4949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c0222ba5fa4bb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0e2aacff0746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dfdd77a0854a5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e97120aacb4e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28026eb29746b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78edb8300540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STRANDVEIEN AUTO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STRANDVEIEN AUTO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164 296 631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−2 283 333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−3 613 977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30 748 340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69 711 199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TUNGASLETTA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Tungasletta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87 50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mail@strandveienauto.no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www.strandveienauto.no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975 964 310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