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e33881fab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4ad609db944c5"/>
  </p:sldMasterIdLst>
  <p:sldIdLst>
    <p:sldId xmlns:r="http://schemas.openxmlformats.org/officeDocument/2006/relationships" id="256" r:id="R51b857cc45344b7d"/>
    <p:sldId xmlns:r="http://schemas.openxmlformats.org/officeDocument/2006/relationships" id="257" r:id="R35fbe484e8af45bc"/>
    <p:sldId xmlns:r="http://schemas.openxmlformats.org/officeDocument/2006/relationships" id="258" r:id="Rdaa46f70230740e0"/>
    <p:sldId xmlns:r="http://schemas.openxmlformats.org/officeDocument/2006/relationships" id="259" r:id="R705a935abc5e44a5"/>
    <p:sldId xmlns:r="http://schemas.openxmlformats.org/officeDocument/2006/relationships" id="260" r:id="Rb074df97de5340d0"/>
    <p:sldId xmlns:r="http://schemas.openxmlformats.org/officeDocument/2006/relationships" id="261" r:id="Rd764ff9c170a4b65"/>
    <p:sldId xmlns:r="http://schemas.openxmlformats.org/officeDocument/2006/relationships" id="262" r:id="Recc27f2465b44c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4ad609db944c5" /><Relationship Type="http://schemas.openxmlformats.org/officeDocument/2006/relationships/slide" Target="/ppt/slides/slide1.xml" Id="R51b857cc45344b7d" /><Relationship Type="http://schemas.openxmlformats.org/officeDocument/2006/relationships/slide" Target="/ppt/slides/slide2.xml" Id="R35fbe484e8af45bc" /><Relationship Type="http://schemas.openxmlformats.org/officeDocument/2006/relationships/slide" Target="/ppt/slides/slide3.xml" Id="Rdaa46f70230740e0" /><Relationship Type="http://schemas.openxmlformats.org/officeDocument/2006/relationships/slide" Target="/ppt/slides/slide4.xml" Id="R705a935abc5e44a5" /><Relationship Type="http://schemas.openxmlformats.org/officeDocument/2006/relationships/slide" Target="/ppt/slides/slide5.xml" Id="Rb074df97de5340d0" /><Relationship Type="http://schemas.openxmlformats.org/officeDocument/2006/relationships/slide" Target="/ppt/slides/slide6.xml" Id="Rd764ff9c170a4b65" /><Relationship Type="http://schemas.openxmlformats.org/officeDocument/2006/relationships/slide" Target="/ppt/slides/slide7.xml" Id="Recc27f2465b44c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6f21ce466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ff32275f4d71" /><Relationship Type="http://schemas.openxmlformats.org/officeDocument/2006/relationships/theme" Target="/ppt/slideMasters/theme/theme1.xml" Id="R65e2f600e935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8ff32275f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622b7f9fa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e59dd6c4e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ac201953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681b3e31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ef475e62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edf09e1a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4f590d25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