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97ac02acad4b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52aaff701a45b9"/>
  </p:sldMasterIdLst>
  <p:sldIdLst>
    <p:sldId xmlns:r="http://schemas.openxmlformats.org/officeDocument/2006/relationships" id="256" r:id="R6ec9d14938ae4c85"/>
    <p:sldId xmlns:r="http://schemas.openxmlformats.org/officeDocument/2006/relationships" id="257" r:id="Rec1ed672f889482c"/>
    <p:sldId xmlns:r="http://schemas.openxmlformats.org/officeDocument/2006/relationships" id="258" r:id="R7d3ad8e2ef8f49e0"/>
    <p:sldId xmlns:r="http://schemas.openxmlformats.org/officeDocument/2006/relationships" id="259" r:id="Rf7117574772241c2"/>
    <p:sldId xmlns:r="http://schemas.openxmlformats.org/officeDocument/2006/relationships" id="260" r:id="R09f474f201db48d2"/>
    <p:sldId xmlns:r="http://schemas.openxmlformats.org/officeDocument/2006/relationships" id="261" r:id="R08223d3cd65546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52aaff701a45b9" /><Relationship Type="http://schemas.openxmlformats.org/officeDocument/2006/relationships/slide" Target="/ppt/slides/slide1.xml" Id="R6ec9d14938ae4c85" /><Relationship Type="http://schemas.openxmlformats.org/officeDocument/2006/relationships/slide" Target="/ppt/slides/slide2.xml" Id="Rec1ed672f889482c" /><Relationship Type="http://schemas.openxmlformats.org/officeDocument/2006/relationships/slide" Target="/ppt/slides/slide3.xml" Id="R7d3ad8e2ef8f49e0" /><Relationship Type="http://schemas.openxmlformats.org/officeDocument/2006/relationships/slide" Target="/ppt/slides/slide4.xml" Id="Rf7117574772241c2" /><Relationship Type="http://schemas.openxmlformats.org/officeDocument/2006/relationships/slide" Target="/ppt/slides/slide5.xml" Id="R09f474f201db48d2" /><Relationship Type="http://schemas.openxmlformats.org/officeDocument/2006/relationships/slide" Target="/ppt/slides/slide6.xml" Id="R08223d3cd65546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b89cbe9a2c46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e214dc3ad4ea3" /><Relationship Type="http://schemas.openxmlformats.org/officeDocument/2006/relationships/theme" Target="/ppt/slideMasters/theme/theme1.xml" Id="Rfe88b4be51a449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1e214dc3ad4e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906ebaef147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4926599df4b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79d51b04442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d2dbaf63a4e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c1f65adc048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3730b063649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