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d76f7678c49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05a41d52404382"/>
  </p:sldMasterIdLst>
  <p:sldIdLst>
    <p:sldId xmlns:r="http://schemas.openxmlformats.org/officeDocument/2006/relationships" id="256" r:id="R1093d9dac34a4b99"/>
    <p:sldId xmlns:r="http://schemas.openxmlformats.org/officeDocument/2006/relationships" id="257" r:id="R9fbf20437cb14e73"/>
    <p:sldId xmlns:r="http://schemas.openxmlformats.org/officeDocument/2006/relationships" id="258" r:id="R148f1fe6c1494ab8"/>
    <p:sldId xmlns:r="http://schemas.openxmlformats.org/officeDocument/2006/relationships" id="259" r:id="Rc944832eac284379"/>
    <p:sldId xmlns:r="http://schemas.openxmlformats.org/officeDocument/2006/relationships" id="260" r:id="R1df75cb09ebe4d33"/>
    <p:sldId xmlns:r="http://schemas.openxmlformats.org/officeDocument/2006/relationships" id="261" r:id="R3f3067a8c49a4a27"/>
    <p:sldId xmlns:r="http://schemas.openxmlformats.org/officeDocument/2006/relationships" id="262" r:id="R4bdd6bebead643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05a41d52404382" /><Relationship Type="http://schemas.openxmlformats.org/officeDocument/2006/relationships/slide" Target="/ppt/slides/slide1.xml" Id="R1093d9dac34a4b99" /><Relationship Type="http://schemas.openxmlformats.org/officeDocument/2006/relationships/slide" Target="/ppt/slides/slide2.xml" Id="R9fbf20437cb14e73" /><Relationship Type="http://schemas.openxmlformats.org/officeDocument/2006/relationships/slide" Target="/ppt/slides/slide3.xml" Id="R148f1fe6c1494ab8" /><Relationship Type="http://schemas.openxmlformats.org/officeDocument/2006/relationships/slide" Target="/ppt/slides/slide4.xml" Id="Rc944832eac284379" /><Relationship Type="http://schemas.openxmlformats.org/officeDocument/2006/relationships/slide" Target="/ppt/slides/slide5.xml" Id="R1df75cb09ebe4d33" /><Relationship Type="http://schemas.openxmlformats.org/officeDocument/2006/relationships/slide" Target="/ppt/slides/slide6.xml" Id="R3f3067a8c49a4a27" /><Relationship Type="http://schemas.openxmlformats.org/officeDocument/2006/relationships/slide" Target="/ppt/slides/slide7.xml" Id="R4bdd6bebead643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7baedeb1264f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25eb6bef62404d" /><Relationship Type="http://schemas.openxmlformats.org/officeDocument/2006/relationships/theme" Target="/ppt/slideMasters/theme/theme1.xml" Id="Rd6cb2beb016240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25eb6bef6240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218951b0441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4ef04054547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a30cca47f42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904efaf5f45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ebc0b0e2243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896b915c046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665182547d4b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TOGIN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TOGIN AS ble etablert [år] og holder til i Buvika.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16 179 333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1 930 508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3 251 719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9 092 459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OIP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Sandavegen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7350 Buvika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83 53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975 942 007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TOGIN AS</a:t>
            </a:r>
          </a:p>
        </p:txBody>
      </p:sp>
    </p:spTree>
  </p:cSld>
  <p:clrMapOvr>
    <a:masterClrMapping xmlns:a="http://schemas.openxmlformats.org/drawingml/2006/main"/>
  </p:clrMapOvr>
</p:sld>
</file>