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d882a6492343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637088e4e4649"/>
  </p:sldMasterIdLst>
  <p:sldIdLst>
    <p:sldId xmlns:r="http://schemas.openxmlformats.org/officeDocument/2006/relationships" id="256" r:id="R96c757d93d7647a8"/>
    <p:sldId xmlns:r="http://schemas.openxmlformats.org/officeDocument/2006/relationships" id="257" r:id="Rf5d6bf9d0e984097"/>
    <p:sldId xmlns:r="http://schemas.openxmlformats.org/officeDocument/2006/relationships" id="258" r:id="R02fb88f86e76455f"/>
    <p:sldId xmlns:r="http://schemas.openxmlformats.org/officeDocument/2006/relationships" id="259" r:id="R0ed85a8bfa604661"/>
    <p:sldId xmlns:r="http://schemas.openxmlformats.org/officeDocument/2006/relationships" id="260" r:id="Rcccc446b8dc64d6e"/>
    <p:sldId xmlns:r="http://schemas.openxmlformats.org/officeDocument/2006/relationships" id="261" r:id="Rd4e89d4ab7d64930"/>
    <p:sldId xmlns:r="http://schemas.openxmlformats.org/officeDocument/2006/relationships" id="262" r:id="R2f0fec5b2bd240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637088e4e4649" /><Relationship Type="http://schemas.openxmlformats.org/officeDocument/2006/relationships/slide" Target="/ppt/slides/slide1.xml" Id="R96c757d93d7647a8" /><Relationship Type="http://schemas.openxmlformats.org/officeDocument/2006/relationships/slide" Target="/ppt/slides/slide2.xml" Id="Rf5d6bf9d0e984097" /><Relationship Type="http://schemas.openxmlformats.org/officeDocument/2006/relationships/slide" Target="/ppt/slides/slide3.xml" Id="R02fb88f86e76455f" /><Relationship Type="http://schemas.openxmlformats.org/officeDocument/2006/relationships/slide" Target="/ppt/slides/slide4.xml" Id="R0ed85a8bfa604661" /><Relationship Type="http://schemas.openxmlformats.org/officeDocument/2006/relationships/slide" Target="/ppt/slides/slide5.xml" Id="Rcccc446b8dc64d6e" /><Relationship Type="http://schemas.openxmlformats.org/officeDocument/2006/relationships/slide" Target="/ppt/slides/slide6.xml" Id="Rd4e89d4ab7d64930" /><Relationship Type="http://schemas.openxmlformats.org/officeDocument/2006/relationships/slide" Target="/ppt/slides/slide7.xml" Id="R2f0fec5b2bd240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ed6363e4a40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c1f6f2393469d" /><Relationship Type="http://schemas.openxmlformats.org/officeDocument/2006/relationships/theme" Target="/ppt/slideMasters/theme/theme1.xml" Id="R2897983cf549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c1f6f239346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884d95ed245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862fd92a846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44c94199e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249f6a687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b5c32ac5444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271a920ca4a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42a2b52e7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SERVICE TEAM INDUSTRIES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863 249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SIGMUND THORSTENSEN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