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adad85ed414fe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a5200c75204ad8"/>
  </p:sldMasterIdLst>
  <p:sldIdLst>
    <p:sldId xmlns:r="http://schemas.openxmlformats.org/officeDocument/2006/relationships" id="256" r:id="Ra977071268884e47"/>
    <p:sldId xmlns:r="http://schemas.openxmlformats.org/officeDocument/2006/relationships" id="257" r:id="R60c22d976a47499b"/>
    <p:sldId xmlns:r="http://schemas.openxmlformats.org/officeDocument/2006/relationships" id="258" r:id="Rf5af17ae75b14931"/>
    <p:sldId xmlns:r="http://schemas.openxmlformats.org/officeDocument/2006/relationships" id="259" r:id="R3c9e182a4ab14667"/>
    <p:sldId xmlns:r="http://schemas.openxmlformats.org/officeDocument/2006/relationships" id="260" r:id="R72c38a30a9c74e5d"/>
    <p:sldId xmlns:r="http://schemas.openxmlformats.org/officeDocument/2006/relationships" id="261" r:id="Recb5db7fe41442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a5200c75204ad8" /><Relationship Type="http://schemas.openxmlformats.org/officeDocument/2006/relationships/slide" Target="/ppt/slides/slide1.xml" Id="Ra977071268884e47" /><Relationship Type="http://schemas.openxmlformats.org/officeDocument/2006/relationships/slide" Target="/ppt/slides/slide2.xml" Id="R60c22d976a47499b" /><Relationship Type="http://schemas.openxmlformats.org/officeDocument/2006/relationships/slide" Target="/ppt/slides/slide3.xml" Id="Rf5af17ae75b14931" /><Relationship Type="http://schemas.openxmlformats.org/officeDocument/2006/relationships/slide" Target="/ppt/slides/slide4.xml" Id="R3c9e182a4ab14667" /><Relationship Type="http://schemas.openxmlformats.org/officeDocument/2006/relationships/slide" Target="/ppt/slides/slide5.xml" Id="R72c38a30a9c74e5d" /><Relationship Type="http://schemas.openxmlformats.org/officeDocument/2006/relationships/slide" Target="/ppt/slides/slide6.xml" Id="Recb5db7fe41442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8064c129864e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0065645c7461e" /><Relationship Type="http://schemas.openxmlformats.org/officeDocument/2006/relationships/theme" Target="/ppt/slideMasters/theme/theme1.xml" Id="Rce232b5157ce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60065645c746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12bd011c643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95d435bda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9c90d941a4e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cbd2a84f44f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0138e4a2d4c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32f2d951941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SERVICE TEAM INDUSTRIES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Bøvågen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4262 Avaldsnes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975 907 708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SERVICE TEAM INDUSTRIES AS</a:t>
            </a:r>
          </a:p>
        </p:txBody>
      </p:sp>
    </p:spTree>
  </p:cSld>
  <p:clrMapOvr>
    <a:masterClrMapping xmlns:a="http://schemas.openxmlformats.org/drawingml/2006/main"/>
  </p:clrMapOvr>
</p:sld>
</file>