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c8b8a30a714f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c627b461a240f0"/>
  </p:sldMasterIdLst>
  <p:sldIdLst>
    <p:sldId xmlns:r="http://schemas.openxmlformats.org/officeDocument/2006/relationships" id="256" r:id="R7d1025aaba194dba"/>
    <p:sldId xmlns:r="http://schemas.openxmlformats.org/officeDocument/2006/relationships" id="257" r:id="Rec7d9f21c208492b"/>
    <p:sldId xmlns:r="http://schemas.openxmlformats.org/officeDocument/2006/relationships" id="258" r:id="Rf73df4c9a16e4c66"/>
    <p:sldId xmlns:r="http://schemas.openxmlformats.org/officeDocument/2006/relationships" id="259" r:id="Rb9052fd3809a42e8"/>
    <p:sldId xmlns:r="http://schemas.openxmlformats.org/officeDocument/2006/relationships" id="260" r:id="Ra43be7c3b81848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627b461a240f0" /><Relationship Type="http://schemas.openxmlformats.org/officeDocument/2006/relationships/slide" Target="/ppt/slides/slide1.xml" Id="R7d1025aaba194dba" /><Relationship Type="http://schemas.openxmlformats.org/officeDocument/2006/relationships/slide" Target="/ppt/slides/slide2.xml" Id="Rec7d9f21c208492b" /><Relationship Type="http://schemas.openxmlformats.org/officeDocument/2006/relationships/slide" Target="/ppt/slides/slide3.xml" Id="Rf73df4c9a16e4c66" /><Relationship Type="http://schemas.openxmlformats.org/officeDocument/2006/relationships/slide" Target="/ppt/slides/slide4.xml" Id="Rb9052fd3809a42e8" /><Relationship Type="http://schemas.openxmlformats.org/officeDocument/2006/relationships/slide" Target="/ppt/slides/slide5.xml" Id="Ra43be7c3b81848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45d69a3b94d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6cd868f64415b" /><Relationship Type="http://schemas.openxmlformats.org/officeDocument/2006/relationships/theme" Target="/ppt/slideMasters/theme/theme1.xml" Id="R0a3e30aa6bb745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96cd868f6441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c72c35c614a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e3190d3e84a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4f9becccd4c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36584597049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f4f73b6d046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HÅKON SOLHØY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SOLHØY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 SOLHØY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SOLHØY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SOLHØY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SOLHØY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Øymohellinga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36 80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975 829 049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SOLHØY</a:t>
            </a:r>
          </a:p>
        </p:txBody>
      </p:sp>
    </p:spTree>
  </p:cSld>
  <p:clrMapOvr>
    <a:masterClrMapping xmlns:a="http://schemas.openxmlformats.org/drawingml/2006/main"/>
  </p:clrMapOvr>
</p:sld>
</file>