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ce9108aa3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eb38d4a764726"/>
  </p:sldMasterIdLst>
  <p:sldIdLst>
    <p:sldId xmlns:r="http://schemas.openxmlformats.org/officeDocument/2006/relationships" id="256" r:id="Rda0d33c4e17f4b75"/>
    <p:sldId xmlns:r="http://schemas.openxmlformats.org/officeDocument/2006/relationships" id="257" r:id="R6ef46906314f47c3"/>
    <p:sldId xmlns:r="http://schemas.openxmlformats.org/officeDocument/2006/relationships" id="258" r:id="Red4432c494f14d33"/>
    <p:sldId xmlns:r="http://schemas.openxmlformats.org/officeDocument/2006/relationships" id="259" r:id="R1345f6e030f34880"/>
    <p:sldId xmlns:r="http://schemas.openxmlformats.org/officeDocument/2006/relationships" id="260" r:id="Rdfb5dbf103264b36"/>
    <p:sldId xmlns:r="http://schemas.openxmlformats.org/officeDocument/2006/relationships" id="261" r:id="R6536b6050ddb43b6"/>
    <p:sldId xmlns:r="http://schemas.openxmlformats.org/officeDocument/2006/relationships" id="262" r:id="R505f8bb46f9c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eb38d4a764726" /><Relationship Type="http://schemas.openxmlformats.org/officeDocument/2006/relationships/slide" Target="/ppt/slides/slide1.xml" Id="Rda0d33c4e17f4b75" /><Relationship Type="http://schemas.openxmlformats.org/officeDocument/2006/relationships/slide" Target="/ppt/slides/slide2.xml" Id="R6ef46906314f47c3" /><Relationship Type="http://schemas.openxmlformats.org/officeDocument/2006/relationships/slide" Target="/ppt/slides/slide3.xml" Id="Red4432c494f14d33" /><Relationship Type="http://schemas.openxmlformats.org/officeDocument/2006/relationships/slide" Target="/ppt/slides/slide4.xml" Id="R1345f6e030f34880" /><Relationship Type="http://schemas.openxmlformats.org/officeDocument/2006/relationships/slide" Target="/ppt/slides/slide5.xml" Id="Rdfb5dbf103264b36" /><Relationship Type="http://schemas.openxmlformats.org/officeDocument/2006/relationships/slide" Target="/ppt/slides/slide6.xml" Id="R6536b6050ddb43b6" /><Relationship Type="http://schemas.openxmlformats.org/officeDocument/2006/relationships/slide" Target="/ppt/slides/slide7.xml" Id="R505f8bb46f9c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a5f624fbb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2fff051294778" /><Relationship Type="http://schemas.openxmlformats.org/officeDocument/2006/relationships/theme" Target="/ppt/slideMasters/theme/theme1.xml" Id="Rb34c74648600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2fff05129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c72992a9b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72b5bf43f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04d0c1fba47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dd015bd7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82e474df244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99411f9354a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c868f51fb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GEMINI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GEMINI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53 220 074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55 980 074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NICOLAI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nhl@abn.no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975 813 460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GEMINI AS</a:t>
            </a:r>
          </a:p>
        </p:txBody>
      </p:sp>
    </p:spTree>
  </p:cSld>
  <p:clrMapOvr>
    <a:masterClrMapping xmlns:a="http://schemas.openxmlformats.org/drawingml/2006/main"/>
  </p:clrMapOvr>
</p:sld>
</file>