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94ecce7b2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dea757bc44c96"/>
  </p:sldMasterIdLst>
  <p:sldIdLst>
    <p:sldId xmlns:r="http://schemas.openxmlformats.org/officeDocument/2006/relationships" id="256" r:id="Ra86c8e5adc1548e1"/>
    <p:sldId xmlns:r="http://schemas.openxmlformats.org/officeDocument/2006/relationships" id="257" r:id="R23f436815a8040a8"/>
    <p:sldId xmlns:r="http://schemas.openxmlformats.org/officeDocument/2006/relationships" id="258" r:id="R7ccf4fb20c7d4a41"/>
    <p:sldId xmlns:r="http://schemas.openxmlformats.org/officeDocument/2006/relationships" id="259" r:id="Re242602c43ce4383"/>
    <p:sldId xmlns:r="http://schemas.openxmlformats.org/officeDocument/2006/relationships" id="260" r:id="R6a1b7f011f1f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dea757bc44c96" /><Relationship Type="http://schemas.openxmlformats.org/officeDocument/2006/relationships/slide" Target="/ppt/slides/slide1.xml" Id="Ra86c8e5adc1548e1" /><Relationship Type="http://schemas.openxmlformats.org/officeDocument/2006/relationships/slide" Target="/ppt/slides/slide2.xml" Id="R23f436815a8040a8" /><Relationship Type="http://schemas.openxmlformats.org/officeDocument/2006/relationships/slide" Target="/ppt/slides/slide3.xml" Id="R7ccf4fb20c7d4a41" /><Relationship Type="http://schemas.openxmlformats.org/officeDocument/2006/relationships/slide" Target="/ppt/slides/slide4.xml" Id="Re242602c43ce4383" /><Relationship Type="http://schemas.openxmlformats.org/officeDocument/2006/relationships/slide" Target="/ppt/slides/slide5.xml" Id="R6a1b7f011f1f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370381ea141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75fe68d1401c" /><Relationship Type="http://schemas.openxmlformats.org/officeDocument/2006/relationships/theme" Target="/ppt/slideMasters/theme/theme1.xml" Id="R9ae8eff3781c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da75fe68d140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963ed61cd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977f2e27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bc5a0fa02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00e39bd5c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97f5a29e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