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a83747fe443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97e41fa3f441a7"/>
  </p:sldMasterIdLst>
  <p:sldIdLst>
    <p:sldId xmlns:r="http://schemas.openxmlformats.org/officeDocument/2006/relationships" id="256" r:id="R108456d4bed54902"/>
    <p:sldId xmlns:r="http://schemas.openxmlformats.org/officeDocument/2006/relationships" id="257" r:id="R204e5634f70d434f"/>
    <p:sldId xmlns:r="http://schemas.openxmlformats.org/officeDocument/2006/relationships" id="258" r:id="R99d8b3daf1574db4"/>
    <p:sldId xmlns:r="http://schemas.openxmlformats.org/officeDocument/2006/relationships" id="259" r:id="R81fd36c249044bbd"/>
    <p:sldId xmlns:r="http://schemas.openxmlformats.org/officeDocument/2006/relationships" id="260" r:id="Re689c75b9ea5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7e41fa3f441a7" /><Relationship Type="http://schemas.openxmlformats.org/officeDocument/2006/relationships/slide" Target="/ppt/slides/slide1.xml" Id="R108456d4bed54902" /><Relationship Type="http://schemas.openxmlformats.org/officeDocument/2006/relationships/slide" Target="/ppt/slides/slide2.xml" Id="R204e5634f70d434f" /><Relationship Type="http://schemas.openxmlformats.org/officeDocument/2006/relationships/slide" Target="/ppt/slides/slide3.xml" Id="R99d8b3daf1574db4" /><Relationship Type="http://schemas.openxmlformats.org/officeDocument/2006/relationships/slide" Target="/ppt/slides/slide4.xml" Id="R81fd36c249044bbd" /><Relationship Type="http://schemas.openxmlformats.org/officeDocument/2006/relationships/slide" Target="/ppt/slides/slide5.xml" Id="Re689c75b9ea5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5b5b3b535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c7863b33b4890" /><Relationship Type="http://schemas.openxmlformats.org/officeDocument/2006/relationships/theme" Target="/ppt/slideMasters/theme/theme1.xml" Id="Rafd7df41572e41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6c7863b33b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d083aa69e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06646a2104f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b868a31b0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8710be74f4c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8a375275441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STATSBANENES VERKSTEDARBERFORENING AVD 13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STATSBANENES VERKSTEDARBERFORENING AVD 13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Smiths vei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njf-grorud@mantena.org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verkstedarbeideren.no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975 601 021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