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e2e14ee92a4d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9f97981d2145ba"/>
  </p:sldMasterIdLst>
  <p:sldIdLst>
    <p:sldId xmlns:r="http://schemas.openxmlformats.org/officeDocument/2006/relationships" id="256" r:id="R41ad11acb6be48dd"/>
    <p:sldId xmlns:r="http://schemas.openxmlformats.org/officeDocument/2006/relationships" id="257" r:id="Re41a1f614f7e48c0"/>
    <p:sldId xmlns:r="http://schemas.openxmlformats.org/officeDocument/2006/relationships" id="258" r:id="Re4947352d3234c21"/>
    <p:sldId xmlns:r="http://schemas.openxmlformats.org/officeDocument/2006/relationships" id="259" r:id="R9ed84e6588364bc0"/>
    <p:sldId xmlns:r="http://schemas.openxmlformats.org/officeDocument/2006/relationships" id="260" r:id="R93e805e279664f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9f97981d2145ba" /><Relationship Type="http://schemas.openxmlformats.org/officeDocument/2006/relationships/slide" Target="/ppt/slides/slide1.xml" Id="R41ad11acb6be48dd" /><Relationship Type="http://schemas.openxmlformats.org/officeDocument/2006/relationships/slide" Target="/ppt/slides/slide2.xml" Id="Re41a1f614f7e48c0" /><Relationship Type="http://schemas.openxmlformats.org/officeDocument/2006/relationships/slide" Target="/ppt/slides/slide3.xml" Id="Re4947352d3234c21" /><Relationship Type="http://schemas.openxmlformats.org/officeDocument/2006/relationships/slide" Target="/ppt/slides/slide4.xml" Id="R9ed84e6588364bc0" /><Relationship Type="http://schemas.openxmlformats.org/officeDocument/2006/relationships/slide" Target="/ppt/slides/slide5.xml" Id="R93e805e279664f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9d315caf84d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c6b9ebc584db3" /><Relationship Type="http://schemas.openxmlformats.org/officeDocument/2006/relationships/theme" Target="/ppt/slideMasters/theme/theme1.xml" Id="R46945d096af646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5c6b9ebc584d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01272a12741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3ba8bc96a4b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f699aff2b47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2a4fb8c0746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986af0f6448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HISTORIELAG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