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ac077402db4f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07bcee421043f6"/>
  </p:sldMasterIdLst>
  <p:sldIdLst>
    <p:sldId xmlns:r="http://schemas.openxmlformats.org/officeDocument/2006/relationships" id="256" r:id="R8c80327c3a564fcd"/>
    <p:sldId xmlns:r="http://schemas.openxmlformats.org/officeDocument/2006/relationships" id="257" r:id="R929a3f8fd2d54048"/>
    <p:sldId xmlns:r="http://schemas.openxmlformats.org/officeDocument/2006/relationships" id="258" r:id="R61d2ff102a0642bc"/>
    <p:sldId xmlns:r="http://schemas.openxmlformats.org/officeDocument/2006/relationships" id="259" r:id="Rd87e2cb4a346431c"/>
    <p:sldId xmlns:r="http://schemas.openxmlformats.org/officeDocument/2006/relationships" id="260" r:id="R01f8c424a7b045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07bcee421043f6" /><Relationship Type="http://schemas.openxmlformats.org/officeDocument/2006/relationships/slide" Target="/ppt/slides/slide1.xml" Id="R8c80327c3a564fcd" /><Relationship Type="http://schemas.openxmlformats.org/officeDocument/2006/relationships/slide" Target="/ppt/slides/slide2.xml" Id="R929a3f8fd2d54048" /><Relationship Type="http://schemas.openxmlformats.org/officeDocument/2006/relationships/slide" Target="/ppt/slides/slide3.xml" Id="R61d2ff102a0642bc" /><Relationship Type="http://schemas.openxmlformats.org/officeDocument/2006/relationships/slide" Target="/ppt/slides/slide4.xml" Id="Rd87e2cb4a346431c" /><Relationship Type="http://schemas.openxmlformats.org/officeDocument/2006/relationships/slide" Target="/ppt/slides/slide5.xml" Id="R01f8c424a7b045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e25a39e74d4d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5556ea7d449bf" /><Relationship Type="http://schemas.openxmlformats.org/officeDocument/2006/relationships/theme" Target="/ppt/slideMasters/theme/theme1.xml" Id="R34ead1e685914d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15556ea7d449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14ab2f87545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7b39c534149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f3c1426904b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7ef0dfc7741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8ecdd608547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GJERSTAD HISTORIELAG ble etablert [år] og holder til i Sundebru.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