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d2c9ec9f1674ad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63d00f833bb4bce"/>
  </p:sldMasterIdLst>
  <p:sldIdLst>
    <p:sldId xmlns:r="http://schemas.openxmlformats.org/officeDocument/2006/relationships" id="256" r:id="R8a2b1bac40444723"/>
    <p:sldId xmlns:r="http://schemas.openxmlformats.org/officeDocument/2006/relationships" id="257" r:id="Rae9b43240d164833"/>
    <p:sldId xmlns:r="http://schemas.openxmlformats.org/officeDocument/2006/relationships" id="258" r:id="Re0319fd7fc534c96"/>
    <p:sldId xmlns:r="http://schemas.openxmlformats.org/officeDocument/2006/relationships" id="259" r:id="R18efa8b6fb8c4812"/>
    <p:sldId xmlns:r="http://schemas.openxmlformats.org/officeDocument/2006/relationships" id="260" r:id="R3196ac4e2cea4e9d"/>
    <p:sldId xmlns:r="http://schemas.openxmlformats.org/officeDocument/2006/relationships" id="261" r:id="R2e4fe217adb0439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63d00f833bb4bce" /><Relationship Type="http://schemas.openxmlformats.org/officeDocument/2006/relationships/slide" Target="/ppt/slides/slide1.xml" Id="R8a2b1bac40444723" /><Relationship Type="http://schemas.openxmlformats.org/officeDocument/2006/relationships/slide" Target="/ppt/slides/slide2.xml" Id="Rae9b43240d164833" /><Relationship Type="http://schemas.openxmlformats.org/officeDocument/2006/relationships/slide" Target="/ppt/slides/slide3.xml" Id="Re0319fd7fc534c96" /><Relationship Type="http://schemas.openxmlformats.org/officeDocument/2006/relationships/slide" Target="/ppt/slides/slide4.xml" Id="R18efa8b6fb8c4812" /><Relationship Type="http://schemas.openxmlformats.org/officeDocument/2006/relationships/slide" Target="/ppt/slides/slide5.xml" Id="R3196ac4e2cea4e9d" /><Relationship Type="http://schemas.openxmlformats.org/officeDocument/2006/relationships/slide" Target="/ppt/slides/slide6.xml" Id="R2e4fe217adb0439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8314a33a4e5448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d8f7187dde44f2" /><Relationship Type="http://schemas.openxmlformats.org/officeDocument/2006/relationships/theme" Target="/ppt/slideMasters/theme/theme1.xml" Id="Rbac60271e333465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8d8f7187dde44f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1559d39ae040e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d606154d1e467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def85cc46a4dc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99ea824639462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23414fd3334d0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01296d124643e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GJERSTAD HISTORIELAG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GJERSTAD HISTORIELAG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GJERSTAD HISTORIELAG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GJERSTAD HISTORIELAG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GJERSTAD HISTORIELAG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GJERSTAD HISTORIELAG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Kristen Strat, Verksveien 68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4993 Sundebru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www.gjh.no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975 427 633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GJERSTAD HISTORIELAG</a:t>
            </a:r>
          </a:p>
        </p:txBody>
      </p:sp>
    </p:spTree>
  </p:cSld>
  <p:clrMapOvr>
    <a:masterClrMapping xmlns:a="http://schemas.openxmlformats.org/drawingml/2006/main"/>
  </p:clrMapOvr>
</p:sld>
</file>