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22691817e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70fcc9a474e3e"/>
  </p:sldMasterIdLst>
  <p:sldIdLst>
    <p:sldId xmlns:r="http://schemas.openxmlformats.org/officeDocument/2006/relationships" id="256" r:id="R637e9c13f0da40ad"/>
    <p:sldId xmlns:r="http://schemas.openxmlformats.org/officeDocument/2006/relationships" id="257" r:id="R83e91cf0e09d44b3"/>
    <p:sldId xmlns:r="http://schemas.openxmlformats.org/officeDocument/2006/relationships" id="258" r:id="Rd9741ac056934f7e"/>
    <p:sldId xmlns:r="http://schemas.openxmlformats.org/officeDocument/2006/relationships" id="259" r:id="R7d2587894b634aea"/>
    <p:sldId xmlns:r="http://schemas.openxmlformats.org/officeDocument/2006/relationships" id="260" r:id="R23aad56f75b4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70fcc9a474e3e" /><Relationship Type="http://schemas.openxmlformats.org/officeDocument/2006/relationships/slide" Target="/ppt/slides/slide1.xml" Id="R637e9c13f0da40ad" /><Relationship Type="http://schemas.openxmlformats.org/officeDocument/2006/relationships/slide" Target="/ppt/slides/slide2.xml" Id="R83e91cf0e09d44b3" /><Relationship Type="http://schemas.openxmlformats.org/officeDocument/2006/relationships/slide" Target="/ppt/slides/slide3.xml" Id="Rd9741ac056934f7e" /><Relationship Type="http://schemas.openxmlformats.org/officeDocument/2006/relationships/slide" Target="/ppt/slides/slide4.xml" Id="R7d2587894b634aea" /><Relationship Type="http://schemas.openxmlformats.org/officeDocument/2006/relationships/slide" Target="/ppt/slides/slide5.xml" Id="R23aad56f75b4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9c48bfd2a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1c88c31240d3" /><Relationship Type="http://schemas.openxmlformats.org/officeDocument/2006/relationships/theme" Target="/ppt/slideMasters/theme/theme1.xml" Id="R5c4cec1841a0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f1c88c312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577ce3ae9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136fa9dc9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271e9c24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eaf7f1094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ad2060899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KOMMUNE SENTRALADMINISTRASJON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KOMMUNE SENTRALADMINISTRASJON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