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428c196c2e47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13551be64e4ad4"/>
  </p:sldMasterIdLst>
  <p:sldIdLst>
    <p:sldId xmlns:r="http://schemas.openxmlformats.org/officeDocument/2006/relationships" id="256" r:id="R04af985b40154642"/>
    <p:sldId xmlns:r="http://schemas.openxmlformats.org/officeDocument/2006/relationships" id="257" r:id="Rff29920611d645ba"/>
    <p:sldId xmlns:r="http://schemas.openxmlformats.org/officeDocument/2006/relationships" id="258" r:id="R5dfa525f853d4e46"/>
    <p:sldId xmlns:r="http://schemas.openxmlformats.org/officeDocument/2006/relationships" id="259" r:id="R589f1ac9fd8d4690"/>
    <p:sldId xmlns:r="http://schemas.openxmlformats.org/officeDocument/2006/relationships" id="260" r:id="R061014a57b7741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13551be64e4ad4" /><Relationship Type="http://schemas.openxmlformats.org/officeDocument/2006/relationships/slide" Target="/ppt/slides/slide1.xml" Id="R04af985b40154642" /><Relationship Type="http://schemas.openxmlformats.org/officeDocument/2006/relationships/slide" Target="/ppt/slides/slide2.xml" Id="Rff29920611d645ba" /><Relationship Type="http://schemas.openxmlformats.org/officeDocument/2006/relationships/slide" Target="/ppt/slides/slide3.xml" Id="R5dfa525f853d4e46" /><Relationship Type="http://schemas.openxmlformats.org/officeDocument/2006/relationships/slide" Target="/ppt/slides/slide4.xml" Id="R589f1ac9fd8d4690" /><Relationship Type="http://schemas.openxmlformats.org/officeDocument/2006/relationships/slide" Target="/ppt/slides/slide5.xml" Id="R061014a57b7741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e092d0e17d42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58397b1c5418e" /><Relationship Type="http://schemas.openxmlformats.org/officeDocument/2006/relationships/theme" Target="/ppt/slideMasters/theme/theme1.xml" Id="Rffe6c683257e4d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558397b1c541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b034638654b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b9ca7f3464c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459ec3a1f46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ff85a96d040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9f94fb68fa47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TYNSET KOMMUNE OPPVEKST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TYNSET KOMMUNE OPPVEKST ble etablert [år] og holder til i Tynset.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Torvgata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2500 Tynset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974 635 763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TYNSET KOMMUNE OPPVEKST</a:t>
            </a:r>
          </a:p>
        </p:txBody>
      </p:sp>
    </p:spTree>
  </p:cSld>
  <p:clrMapOvr>
    <a:masterClrMapping xmlns:a="http://schemas.openxmlformats.org/drawingml/2006/main"/>
  </p:clrMapOvr>
</p:sld>
</file>