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cbada5557643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a1fe90159c4dc5"/>
  </p:sldMasterIdLst>
  <p:sldIdLst>
    <p:sldId xmlns:r="http://schemas.openxmlformats.org/officeDocument/2006/relationships" id="256" r:id="Ra6ba7b5a0f8544f5"/>
    <p:sldId xmlns:r="http://schemas.openxmlformats.org/officeDocument/2006/relationships" id="257" r:id="Rc9b2b67a075f4626"/>
    <p:sldId xmlns:r="http://schemas.openxmlformats.org/officeDocument/2006/relationships" id="258" r:id="Rf9e4004179ac4d06"/>
    <p:sldId xmlns:r="http://schemas.openxmlformats.org/officeDocument/2006/relationships" id="259" r:id="R375bb63116744f01"/>
    <p:sldId xmlns:r="http://schemas.openxmlformats.org/officeDocument/2006/relationships" id="260" r:id="R47eeabf0edc84ddc"/>
    <p:sldId xmlns:r="http://schemas.openxmlformats.org/officeDocument/2006/relationships" id="261" r:id="Rac528d812fc849c0"/>
    <p:sldId xmlns:r="http://schemas.openxmlformats.org/officeDocument/2006/relationships" id="262" r:id="R96a1a7427d7d43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a1fe90159c4dc5" /><Relationship Type="http://schemas.openxmlformats.org/officeDocument/2006/relationships/slide" Target="/ppt/slides/slide1.xml" Id="Ra6ba7b5a0f8544f5" /><Relationship Type="http://schemas.openxmlformats.org/officeDocument/2006/relationships/slide" Target="/ppt/slides/slide2.xml" Id="Rc9b2b67a075f4626" /><Relationship Type="http://schemas.openxmlformats.org/officeDocument/2006/relationships/slide" Target="/ppt/slides/slide3.xml" Id="Rf9e4004179ac4d06" /><Relationship Type="http://schemas.openxmlformats.org/officeDocument/2006/relationships/slide" Target="/ppt/slides/slide4.xml" Id="R375bb63116744f01" /><Relationship Type="http://schemas.openxmlformats.org/officeDocument/2006/relationships/slide" Target="/ppt/slides/slide5.xml" Id="R47eeabf0edc84ddc" /><Relationship Type="http://schemas.openxmlformats.org/officeDocument/2006/relationships/slide" Target="/ppt/slides/slide6.xml" Id="Rac528d812fc849c0" /><Relationship Type="http://schemas.openxmlformats.org/officeDocument/2006/relationships/slide" Target="/ppt/slides/slide7.xml" Id="R96a1a7427d7d43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c121ba722344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a091b365d48f6" /><Relationship Type="http://schemas.openxmlformats.org/officeDocument/2006/relationships/theme" Target="/ppt/slideMasters/theme/theme1.xml" Id="R9dc75b0d9c5b49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8a091b365d48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a9bbfc87846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b7f21fa1f44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c44b38c304c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0aa6fee9c4b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e9462918447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c292cb48641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83ecfa3de48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−1 087 193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60 072 440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80 357 045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SKARTVEIT ALFRED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SKARTVEIT OLAV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SKARTVEIT THORE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SKARTVEIT ALFRED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SKARTVEIT OLAV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SKARTVEIT THORE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974 538 865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BERGTOR AS</a:t>
            </a:r>
          </a:p>
        </p:txBody>
      </p:sp>
    </p:spTree>
  </p:cSld>
  <p:clrMapOvr>
    <a:masterClrMapping xmlns:a="http://schemas.openxmlformats.org/drawingml/2006/main"/>
  </p:clrMapOvr>
</p:sld>
</file>