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25e65d10548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bbbe222d34110"/>
  </p:sldMasterIdLst>
  <p:sldIdLst>
    <p:sldId xmlns:r="http://schemas.openxmlformats.org/officeDocument/2006/relationships" id="256" r:id="R2c75917247a74227"/>
    <p:sldId xmlns:r="http://schemas.openxmlformats.org/officeDocument/2006/relationships" id="257" r:id="Rbf2492234f7a4df9"/>
    <p:sldId xmlns:r="http://schemas.openxmlformats.org/officeDocument/2006/relationships" id="258" r:id="Rf56ca846537e4490"/>
    <p:sldId xmlns:r="http://schemas.openxmlformats.org/officeDocument/2006/relationships" id="259" r:id="Rcd1361e4f7ec43f9"/>
    <p:sldId xmlns:r="http://schemas.openxmlformats.org/officeDocument/2006/relationships" id="260" r:id="R61c4e80828864d86"/>
    <p:sldId xmlns:r="http://schemas.openxmlformats.org/officeDocument/2006/relationships" id="261" r:id="Ra91aac620f454628"/>
    <p:sldId xmlns:r="http://schemas.openxmlformats.org/officeDocument/2006/relationships" id="262" r:id="R3b05c65bf46e46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bbbe222d34110" /><Relationship Type="http://schemas.openxmlformats.org/officeDocument/2006/relationships/slide" Target="/ppt/slides/slide1.xml" Id="R2c75917247a74227" /><Relationship Type="http://schemas.openxmlformats.org/officeDocument/2006/relationships/slide" Target="/ppt/slides/slide2.xml" Id="Rbf2492234f7a4df9" /><Relationship Type="http://schemas.openxmlformats.org/officeDocument/2006/relationships/slide" Target="/ppt/slides/slide3.xml" Id="Rf56ca846537e4490" /><Relationship Type="http://schemas.openxmlformats.org/officeDocument/2006/relationships/slide" Target="/ppt/slides/slide4.xml" Id="Rcd1361e4f7ec43f9" /><Relationship Type="http://schemas.openxmlformats.org/officeDocument/2006/relationships/slide" Target="/ppt/slides/slide5.xml" Id="R61c4e80828864d86" /><Relationship Type="http://schemas.openxmlformats.org/officeDocument/2006/relationships/slide" Target="/ppt/slides/slide6.xml" Id="Ra91aac620f454628" /><Relationship Type="http://schemas.openxmlformats.org/officeDocument/2006/relationships/slide" Target="/ppt/slides/slide7.xml" Id="R3b05c65bf46e46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0d252ace4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6d604bdff48a2" /><Relationship Type="http://schemas.openxmlformats.org/officeDocument/2006/relationships/theme" Target="/ppt/slideMasters/theme/theme1.xml" Id="R9f292e74eb47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76d604bdff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c08edd1ca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e86fb68f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8c6370dc944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6860df1b94c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fbe528c1a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85b4032d843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3846e4c43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