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0bd822558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9702f4faa4202"/>
  </p:sldMasterIdLst>
  <p:sldIdLst>
    <p:sldId xmlns:r="http://schemas.openxmlformats.org/officeDocument/2006/relationships" id="256" r:id="R184b85b088cc402a"/>
    <p:sldId xmlns:r="http://schemas.openxmlformats.org/officeDocument/2006/relationships" id="257" r:id="Re395d32fd89b4cd3"/>
    <p:sldId xmlns:r="http://schemas.openxmlformats.org/officeDocument/2006/relationships" id="258" r:id="R036c70dec17d4c53"/>
    <p:sldId xmlns:r="http://schemas.openxmlformats.org/officeDocument/2006/relationships" id="259" r:id="Re31bb50c7bdd416b"/>
    <p:sldId xmlns:r="http://schemas.openxmlformats.org/officeDocument/2006/relationships" id="260" r:id="R61c37a3e90384458"/>
    <p:sldId xmlns:r="http://schemas.openxmlformats.org/officeDocument/2006/relationships" id="261" r:id="R46b9d064e6484f79"/>
    <p:sldId xmlns:r="http://schemas.openxmlformats.org/officeDocument/2006/relationships" id="262" r:id="R93ddc9697a78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9702f4faa4202" /><Relationship Type="http://schemas.openxmlformats.org/officeDocument/2006/relationships/slide" Target="/ppt/slides/slide1.xml" Id="R184b85b088cc402a" /><Relationship Type="http://schemas.openxmlformats.org/officeDocument/2006/relationships/slide" Target="/ppt/slides/slide2.xml" Id="Re395d32fd89b4cd3" /><Relationship Type="http://schemas.openxmlformats.org/officeDocument/2006/relationships/slide" Target="/ppt/slides/slide3.xml" Id="R036c70dec17d4c53" /><Relationship Type="http://schemas.openxmlformats.org/officeDocument/2006/relationships/slide" Target="/ppt/slides/slide4.xml" Id="Re31bb50c7bdd416b" /><Relationship Type="http://schemas.openxmlformats.org/officeDocument/2006/relationships/slide" Target="/ppt/slides/slide5.xml" Id="R61c37a3e90384458" /><Relationship Type="http://schemas.openxmlformats.org/officeDocument/2006/relationships/slide" Target="/ppt/slides/slide6.xml" Id="R46b9d064e6484f79" /><Relationship Type="http://schemas.openxmlformats.org/officeDocument/2006/relationships/slide" Target="/ppt/slides/slide7.xml" Id="R93ddc9697a78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6346d93fa4c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8f00fce9644f1" /><Relationship Type="http://schemas.openxmlformats.org/officeDocument/2006/relationships/theme" Target="/ppt/slideMasters/theme/theme1.xml" Id="R24ef895f2435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78f00fce9644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a2c8328c8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9fea55768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be3801b92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40ae35134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2ab1b23d842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beaf903fb4c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da289073e46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