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da558de7f442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527ec44d6043d9"/>
  </p:sldMasterIdLst>
  <p:sldIdLst>
    <p:sldId xmlns:r="http://schemas.openxmlformats.org/officeDocument/2006/relationships" id="256" r:id="R25b498877f7c4462"/>
    <p:sldId xmlns:r="http://schemas.openxmlformats.org/officeDocument/2006/relationships" id="257" r:id="R48d57193ccfa4702"/>
    <p:sldId xmlns:r="http://schemas.openxmlformats.org/officeDocument/2006/relationships" id="258" r:id="Rab9b46dfe7c14840"/>
    <p:sldId xmlns:r="http://schemas.openxmlformats.org/officeDocument/2006/relationships" id="259" r:id="Ra10bbdd046ab4092"/>
    <p:sldId xmlns:r="http://schemas.openxmlformats.org/officeDocument/2006/relationships" id="260" r:id="R2077a9afe5634672"/>
    <p:sldId xmlns:r="http://schemas.openxmlformats.org/officeDocument/2006/relationships" id="261" r:id="R92a0032c0b564887"/>
    <p:sldId xmlns:r="http://schemas.openxmlformats.org/officeDocument/2006/relationships" id="262" r:id="Rf61e1b42f2cf42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527ec44d6043d9" /><Relationship Type="http://schemas.openxmlformats.org/officeDocument/2006/relationships/slide" Target="/ppt/slides/slide1.xml" Id="R25b498877f7c4462" /><Relationship Type="http://schemas.openxmlformats.org/officeDocument/2006/relationships/slide" Target="/ppt/slides/slide2.xml" Id="R48d57193ccfa4702" /><Relationship Type="http://schemas.openxmlformats.org/officeDocument/2006/relationships/slide" Target="/ppt/slides/slide3.xml" Id="Rab9b46dfe7c14840" /><Relationship Type="http://schemas.openxmlformats.org/officeDocument/2006/relationships/slide" Target="/ppt/slides/slide4.xml" Id="Ra10bbdd046ab4092" /><Relationship Type="http://schemas.openxmlformats.org/officeDocument/2006/relationships/slide" Target="/ppt/slides/slide5.xml" Id="R2077a9afe5634672" /><Relationship Type="http://schemas.openxmlformats.org/officeDocument/2006/relationships/slide" Target="/ppt/slides/slide6.xml" Id="R92a0032c0b564887" /><Relationship Type="http://schemas.openxmlformats.org/officeDocument/2006/relationships/slide" Target="/ppt/slides/slide7.xml" Id="Rf61e1b42f2cf42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699f79332642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621676eba4413" /><Relationship Type="http://schemas.openxmlformats.org/officeDocument/2006/relationships/theme" Target="/ppt/slideMasters/theme/theme1.xml" Id="Rca83250e67f84f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0621676eba44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9b0b7776040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1888337174d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94c1eb9e644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d0371441a44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13bafcfcd41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a25e34a874a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5a02ee20941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BARSKE GLEDER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BARSKE 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BARSKE GLEDER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BARSKE 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BARSKE 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BARSKE 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434 279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−234 693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3 708 137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16 801 825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18 296 417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BARSKE 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ODD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BARSKE 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Fjordalléen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76 26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974 524 341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BARSKE GLEDER AS</a:t>
            </a:r>
          </a:p>
        </p:txBody>
      </p:sp>
    </p:spTree>
  </p:cSld>
  <p:clrMapOvr>
    <a:masterClrMapping xmlns:a="http://schemas.openxmlformats.org/drawingml/2006/main"/>
  </p:clrMapOvr>
</p:sld>
</file>