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ba7a4ef83b4e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42f94d4d3c4ff5"/>
  </p:sldMasterIdLst>
  <p:sldIdLst>
    <p:sldId xmlns:r="http://schemas.openxmlformats.org/officeDocument/2006/relationships" id="256" r:id="R90616882141a4f87"/>
    <p:sldId xmlns:r="http://schemas.openxmlformats.org/officeDocument/2006/relationships" id="257" r:id="Rec8f49954c2d42bf"/>
    <p:sldId xmlns:r="http://schemas.openxmlformats.org/officeDocument/2006/relationships" id="258" r:id="R9fcedb2b5d5f4a12"/>
    <p:sldId xmlns:r="http://schemas.openxmlformats.org/officeDocument/2006/relationships" id="259" r:id="Re7debca207304604"/>
    <p:sldId xmlns:r="http://schemas.openxmlformats.org/officeDocument/2006/relationships" id="260" r:id="Rfa9ce0edc63a4175"/>
    <p:sldId xmlns:r="http://schemas.openxmlformats.org/officeDocument/2006/relationships" id="261" r:id="Rb20fe4d06b604576"/>
    <p:sldId xmlns:r="http://schemas.openxmlformats.org/officeDocument/2006/relationships" id="262" r:id="Rc72e792c446843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42f94d4d3c4ff5" /><Relationship Type="http://schemas.openxmlformats.org/officeDocument/2006/relationships/slide" Target="/ppt/slides/slide1.xml" Id="R90616882141a4f87" /><Relationship Type="http://schemas.openxmlformats.org/officeDocument/2006/relationships/slide" Target="/ppt/slides/slide2.xml" Id="Rec8f49954c2d42bf" /><Relationship Type="http://schemas.openxmlformats.org/officeDocument/2006/relationships/slide" Target="/ppt/slides/slide3.xml" Id="R9fcedb2b5d5f4a12" /><Relationship Type="http://schemas.openxmlformats.org/officeDocument/2006/relationships/slide" Target="/ppt/slides/slide4.xml" Id="Re7debca207304604" /><Relationship Type="http://schemas.openxmlformats.org/officeDocument/2006/relationships/slide" Target="/ppt/slides/slide5.xml" Id="Rfa9ce0edc63a4175" /><Relationship Type="http://schemas.openxmlformats.org/officeDocument/2006/relationships/slide" Target="/ppt/slides/slide6.xml" Id="Rb20fe4d06b604576" /><Relationship Type="http://schemas.openxmlformats.org/officeDocument/2006/relationships/slide" Target="/ppt/slides/slide7.xml" Id="Rc72e792c446843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1cb6a974f847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7b2bf6fcc441a2" /><Relationship Type="http://schemas.openxmlformats.org/officeDocument/2006/relationships/theme" Target="/ppt/slideMasters/theme/theme1.xml" Id="Reac1215cd7094c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7b2bf6fcc441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9d5e0d009142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4b90f601204f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113f2857be49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035617d8cd40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6c480645a54f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b1cc0dc3a74a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cadb8da8b74f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BEERENBERG 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BEERENBERG INDUSTRI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147 659 000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6 875 000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5 305 000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5 468 000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77 188 000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BEERENBERG SERVICES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Lundedalen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3940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91 40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post@bouvetindustries.com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www.beerenberg.com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974 472 902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