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32c01df7d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7d5c88fc0a4e97"/>
  </p:sldMasterIdLst>
  <p:sldIdLst>
    <p:sldId xmlns:r="http://schemas.openxmlformats.org/officeDocument/2006/relationships" id="256" r:id="Rd758f0de9298438b"/>
    <p:sldId xmlns:r="http://schemas.openxmlformats.org/officeDocument/2006/relationships" id="257" r:id="Rebd38f0531d748b2"/>
    <p:sldId xmlns:r="http://schemas.openxmlformats.org/officeDocument/2006/relationships" id="258" r:id="R487ab51753c94d84"/>
    <p:sldId xmlns:r="http://schemas.openxmlformats.org/officeDocument/2006/relationships" id="259" r:id="Re47788bd1a6a4ad0"/>
    <p:sldId xmlns:r="http://schemas.openxmlformats.org/officeDocument/2006/relationships" id="260" r:id="R671e369ab81b4b48"/>
    <p:sldId xmlns:r="http://schemas.openxmlformats.org/officeDocument/2006/relationships" id="261" r:id="R01245a66ea5f4c9a"/>
    <p:sldId xmlns:r="http://schemas.openxmlformats.org/officeDocument/2006/relationships" id="262" r:id="R15728d69b83e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d5c88fc0a4e97" /><Relationship Type="http://schemas.openxmlformats.org/officeDocument/2006/relationships/slide" Target="/ppt/slides/slide1.xml" Id="Rd758f0de9298438b" /><Relationship Type="http://schemas.openxmlformats.org/officeDocument/2006/relationships/slide" Target="/ppt/slides/slide2.xml" Id="Rebd38f0531d748b2" /><Relationship Type="http://schemas.openxmlformats.org/officeDocument/2006/relationships/slide" Target="/ppt/slides/slide3.xml" Id="R487ab51753c94d84" /><Relationship Type="http://schemas.openxmlformats.org/officeDocument/2006/relationships/slide" Target="/ppt/slides/slide4.xml" Id="Re47788bd1a6a4ad0" /><Relationship Type="http://schemas.openxmlformats.org/officeDocument/2006/relationships/slide" Target="/ppt/slides/slide5.xml" Id="R671e369ab81b4b48" /><Relationship Type="http://schemas.openxmlformats.org/officeDocument/2006/relationships/slide" Target="/ppt/slides/slide6.xml" Id="R01245a66ea5f4c9a" /><Relationship Type="http://schemas.openxmlformats.org/officeDocument/2006/relationships/slide" Target="/ppt/slides/slide7.xml" Id="R15728d69b83e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c78fb4917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8822399484975" /><Relationship Type="http://schemas.openxmlformats.org/officeDocument/2006/relationships/theme" Target="/ppt/slideMasters/theme/theme1.xml" Id="R0ded0149f841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88223994849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135fa467744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13c312fa6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d9d139823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cc1e618ae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11d036756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26c5e7c8f49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df0561a6c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RØRFUNN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RØRFUNN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64 290 352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4 668 637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14 009 458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29 381 306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ARLØ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EVENSEN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SCHEI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HERNÆS BJØRN YNGVE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Hoeggvegen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80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974 437 589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RØRFUNN AS</a:t>
            </a:r>
          </a:p>
        </p:txBody>
      </p:sp>
    </p:spTree>
  </p:cSld>
  <p:clrMapOvr>
    <a:masterClrMapping xmlns:a="http://schemas.openxmlformats.org/drawingml/2006/main"/>
  </p:clrMapOvr>
</p:sld>
</file>