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0d33522c4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957c7e6b6745d3"/>
  </p:sldMasterIdLst>
  <p:sldIdLst>
    <p:sldId xmlns:r="http://schemas.openxmlformats.org/officeDocument/2006/relationships" id="256" r:id="Rcfd5038c5951405e"/>
    <p:sldId xmlns:r="http://schemas.openxmlformats.org/officeDocument/2006/relationships" id="257" r:id="R0129801c72734b55"/>
    <p:sldId xmlns:r="http://schemas.openxmlformats.org/officeDocument/2006/relationships" id="258" r:id="R0c9f66500b024a02"/>
    <p:sldId xmlns:r="http://schemas.openxmlformats.org/officeDocument/2006/relationships" id="259" r:id="Rdb5cfae347944c70"/>
    <p:sldId xmlns:r="http://schemas.openxmlformats.org/officeDocument/2006/relationships" id="260" r:id="R46e7dd2bcaa2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57c7e6b6745d3" /><Relationship Type="http://schemas.openxmlformats.org/officeDocument/2006/relationships/slide" Target="/ppt/slides/slide1.xml" Id="Rcfd5038c5951405e" /><Relationship Type="http://schemas.openxmlformats.org/officeDocument/2006/relationships/slide" Target="/ppt/slides/slide2.xml" Id="R0129801c72734b55" /><Relationship Type="http://schemas.openxmlformats.org/officeDocument/2006/relationships/slide" Target="/ppt/slides/slide3.xml" Id="R0c9f66500b024a02" /><Relationship Type="http://schemas.openxmlformats.org/officeDocument/2006/relationships/slide" Target="/ppt/slides/slide4.xml" Id="Rdb5cfae347944c70" /><Relationship Type="http://schemas.openxmlformats.org/officeDocument/2006/relationships/slide" Target="/ppt/slides/slide5.xml" Id="R46e7dd2bcaa2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fb52d5d6d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b2e1f39234d4e" /><Relationship Type="http://schemas.openxmlformats.org/officeDocument/2006/relationships/theme" Target="/ppt/slideMasters/theme/theme1.xml" Id="Re15d9ad46bca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cb2e1f3923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efc68e23a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5b97efcb746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438cef00b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bca5a8f80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52965f902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VESTLAND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VESTLAND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Bjørns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www.fagforbundet.no/hordaland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