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524339f9c24f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fe5d97a5dc41e9"/>
  </p:sldMasterIdLst>
  <p:sldIdLst>
    <p:sldId xmlns:r="http://schemas.openxmlformats.org/officeDocument/2006/relationships" id="256" r:id="Rd090fd0f702d49fc"/>
    <p:sldId xmlns:r="http://schemas.openxmlformats.org/officeDocument/2006/relationships" id="257" r:id="Re467d496104842cb"/>
    <p:sldId xmlns:r="http://schemas.openxmlformats.org/officeDocument/2006/relationships" id="258" r:id="R5b5d0385e2924202"/>
    <p:sldId xmlns:r="http://schemas.openxmlformats.org/officeDocument/2006/relationships" id="259" r:id="R9e17eb0606e84693"/>
    <p:sldId xmlns:r="http://schemas.openxmlformats.org/officeDocument/2006/relationships" id="260" r:id="Rf612efda092044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fe5d97a5dc41e9" /><Relationship Type="http://schemas.openxmlformats.org/officeDocument/2006/relationships/slide" Target="/ppt/slides/slide1.xml" Id="Rd090fd0f702d49fc" /><Relationship Type="http://schemas.openxmlformats.org/officeDocument/2006/relationships/slide" Target="/ppt/slides/slide2.xml" Id="Re467d496104842cb" /><Relationship Type="http://schemas.openxmlformats.org/officeDocument/2006/relationships/slide" Target="/ppt/slides/slide3.xml" Id="R5b5d0385e2924202" /><Relationship Type="http://schemas.openxmlformats.org/officeDocument/2006/relationships/slide" Target="/ppt/slides/slide4.xml" Id="R9e17eb0606e84693" /><Relationship Type="http://schemas.openxmlformats.org/officeDocument/2006/relationships/slide" Target="/ppt/slides/slide5.xml" Id="Rf612efda092044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163b3836394a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04c1584034051" /><Relationship Type="http://schemas.openxmlformats.org/officeDocument/2006/relationships/theme" Target="/ppt/slideMasters/theme/theme1.xml" Id="Rdd42855ab7264e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f04c15840340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675598a9b48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191f9205e44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1957da3ea41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cbbaadd984a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58a23249c42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SPAREBANKEN MØRE AVD VALLDAL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SPAREBANKEN MØRE AVD VALLDAL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6211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77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973 063 421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