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79c233bb1340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a24be841c0439f"/>
  </p:sldMasterIdLst>
  <p:sldIdLst>
    <p:sldId xmlns:r="http://schemas.openxmlformats.org/officeDocument/2006/relationships" id="256" r:id="R7718d58da4704cb9"/>
    <p:sldId xmlns:r="http://schemas.openxmlformats.org/officeDocument/2006/relationships" id="257" r:id="R09d28c74b6dd41ed"/>
    <p:sldId xmlns:r="http://schemas.openxmlformats.org/officeDocument/2006/relationships" id="258" r:id="R0293db7a5e044d97"/>
    <p:sldId xmlns:r="http://schemas.openxmlformats.org/officeDocument/2006/relationships" id="259" r:id="R3bc4303715904595"/>
    <p:sldId xmlns:r="http://schemas.openxmlformats.org/officeDocument/2006/relationships" id="260" r:id="R465732f3328a4fbe"/>
    <p:sldId xmlns:r="http://schemas.openxmlformats.org/officeDocument/2006/relationships" id="261" r:id="R5fb935e7d1e74b9a"/>
    <p:sldId xmlns:r="http://schemas.openxmlformats.org/officeDocument/2006/relationships" id="262" r:id="Rbce7df82ec3844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24be841c0439f" /><Relationship Type="http://schemas.openxmlformats.org/officeDocument/2006/relationships/slide" Target="/ppt/slides/slide1.xml" Id="R7718d58da4704cb9" /><Relationship Type="http://schemas.openxmlformats.org/officeDocument/2006/relationships/slide" Target="/ppt/slides/slide2.xml" Id="R09d28c74b6dd41ed" /><Relationship Type="http://schemas.openxmlformats.org/officeDocument/2006/relationships/slide" Target="/ppt/slides/slide3.xml" Id="R0293db7a5e044d97" /><Relationship Type="http://schemas.openxmlformats.org/officeDocument/2006/relationships/slide" Target="/ppt/slides/slide4.xml" Id="R3bc4303715904595" /><Relationship Type="http://schemas.openxmlformats.org/officeDocument/2006/relationships/slide" Target="/ppt/slides/slide5.xml" Id="R465732f3328a4fbe" /><Relationship Type="http://schemas.openxmlformats.org/officeDocument/2006/relationships/slide" Target="/ppt/slides/slide6.xml" Id="R5fb935e7d1e74b9a" /><Relationship Type="http://schemas.openxmlformats.org/officeDocument/2006/relationships/slide" Target="/ppt/slides/slide7.xml" Id="Rbce7df82ec3844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5ce61763e4b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722f633364a91" /><Relationship Type="http://schemas.openxmlformats.org/officeDocument/2006/relationships/theme" Target="/ppt/slideMasters/theme/theme1.xml" Id="R445844bbdf3e4d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b722f633364a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f0d3e0e1146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cdfe0506e49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42ddaf9824a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eb465925c4f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2a9b6ff1945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d9a15d5c744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2ba44a3b247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BJB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BJB MASKIN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34 833 659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7 723 817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DANA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Sandbrekkevegen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5225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epost@bjbmaskin.no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973 051 687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