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626f12dfbc4a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874cc96e2e40d1"/>
  </p:sldMasterIdLst>
  <p:sldIdLst>
    <p:sldId xmlns:r="http://schemas.openxmlformats.org/officeDocument/2006/relationships" id="256" r:id="R24270691ec9c4c6c"/>
    <p:sldId xmlns:r="http://schemas.openxmlformats.org/officeDocument/2006/relationships" id="257" r:id="R042367be45a44414"/>
    <p:sldId xmlns:r="http://schemas.openxmlformats.org/officeDocument/2006/relationships" id="258" r:id="R01c5ac3019c24d9f"/>
    <p:sldId xmlns:r="http://schemas.openxmlformats.org/officeDocument/2006/relationships" id="259" r:id="R582ee8724cb44818"/>
    <p:sldId xmlns:r="http://schemas.openxmlformats.org/officeDocument/2006/relationships" id="260" r:id="R332ceab4f0e14b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874cc96e2e40d1" /><Relationship Type="http://schemas.openxmlformats.org/officeDocument/2006/relationships/slide" Target="/ppt/slides/slide1.xml" Id="R24270691ec9c4c6c" /><Relationship Type="http://schemas.openxmlformats.org/officeDocument/2006/relationships/slide" Target="/ppt/slides/slide2.xml" Id="R042367be45a44414" /><Relationship Type="http://schemas.openxmlformats.org/officeDocument/2006/relationships/slide" Target="/ppt/slides/slide3.xml" Id="R01c5ac3019c24d9f" /><Relationship Type="http://schemas.openxmlformats.org/officeDocument/2006/relationships/slide" Target="/ppt/slides/slide4.xml" Id="R582ee8724cb44818" /><Relationship Type="http://schemas.openxmlformats.org/officeDocument/2006/relationships/slide" Target="/ppt/slides/slide5.xml" Id="R332ceab4f0e14b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570a0fa2a4a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68497d4ee42e8" /><Relationship Type="http://schemas.openxmlformats.org/officeDocument/2006/relationships/theme" Target="/ppt/slideMasters/theme/theme1.xml" Id="R2ba2e180ae4446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d68497d4ee42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2425c52e04a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99054472a4a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d65cd403d48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fd7a7c8b44f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c922f33a04c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 AUTOMATDRIFT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AUTOMATDRIFT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 AUTOMATDRIFT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AUTOMATDRIFT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AUTOMATDRIFT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AUTOMATDRIFT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973 051 679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AUTOMATDRIFT AS</a:t>
            </a:r>
          </a:p>
        </p:txBody>
      </p:sp>
    </p:spTree>
  </p:cSld>
  <p:clrMapOvr>
    <a:masterClrMapping xmlns:a="http://schemas.openxmlformats.org/drawingml/2006/main"/>
  </p:clrMapOvr>
</p:sld>
</file>