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6da2f1e09a4d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4cafb21344a14"/>
  </p:sldMasterIdLst>
  <p:sldIdLst>
    <p:sldId xmlns:r="http://schemas.openxmlformats.org/officeDocument/2006/relationships" id="256" r:id="R059e9f93ca454dfd"/>
    <p:sldId xmlns:r="http://schemas.openxmlformats.org/officeDocument/2006/relationships" id="257" r:id="R671b16e0082442c1"/>
    <p:sldId xmlns:r="http://schemas.openxmlformats.org/officeDocument/2006/relationships" id="258" r:id="R5da1419e0bdb418d"/>
    <p:sldId xmlns:r="http://schemas.openxmlformats.org/officeDocument/2006/relationships" id="259" r:id="R3d4b29286c3348d5"/>
    <p:sldId xmlns:r="http://schemas.openxmlformats.org/officeDocument/2006/relationships" id="260" r:id="R5ad871f7c827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4cafb21344a14" /><Relationship Type="http://schemas.openxmlformats.org/officeDocument/2006/relationships/slide" Target="/ppt/slides/slide1.xml" Id="R059e9f93ca454dfd" /><Relationship Type="http://schemas.openxmlformats.org/officeDocument/2006/relationships/slide" Target="/ppt/slides/slide2.xml" Id="R671b16e0082442c1" /><Relationship Type="http://schemas.openxmlformats.org/officeDocument/2006/relationships/slide" Target="/ppt/slides/slide3.xml" Id="R5da1419e0bdb418d" /><Relationship Type="http://schemas.openxmlformats.org/officeDocument/2006/relationships/slide" Target="/ppt/slides/slide4.xml" Id="R3d4b29286c3348d5" /><Relationship Type="http://schemas.openxmlformats.org/officeDocument/2006/relationships/slide" Target="/ppt/slides/slide5.xml" Id="R5ad871f7c827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17aa5f004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52a2f81c54d5e" /><Relationship Type="http://schemas.openxmlformats.org/officeDocument/2006/relationships/theme" Target="/ppt/slideMasters/theme/theme1.xml" Id="Rb84a3b48bfa9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52a2f81c54d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eba3cf3a2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55c5f085440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585dba1b745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555229f93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4697a24ed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