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bb3fd4bb2e4e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d444bf828c4241"/>
  </p:sldMasterIdLst>
  <p:sldIdLst>
    <p:sldId xmlns:r="http://schemas.openxmlformats.org/officeDocument/2006/relationships" id="256" r:id="R3f46ffad9a2844d5"/>
    <p:sldId xmlns:r="http://schemas.openxmlformats.org/officeDocument/2006/relationships" id="257" r:id="Rf3a54434dd7442e3"/>
    <p:sldId xmlns:r="http://schemas.openxmlformats.org/officeDocument/2006/relationships" id="258" r:id="R54ef3d0dfa8a4137"/>
    <p:sldId xmlns:r="http://schemas.openxmlformats.org/officeDocument/2006/relationships" id="259" r:id="R5c6effb2c9c04a63"/>
    <p:sldId xmlns:r="http://schemas.openxmlformats.org/officeDocument/2006/relationships" id="260" r:id="R0ea598352d604d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d444bf828c4241" /><Relationship Type="http://schemas.openxmlformats.org/officeDocument/2006/relationships/slide" Target="/ppt/slides/slide1.xml" Id="R3f46ffad9a2844d5" /><Relationship Type="http://schemas.openxmlformats.org/officeDocument/2006/relationships/slide" Target="/ppt/slides/slide2.xml" Id="Rf3a54434dd7442e3" /><Relationship Type="http://schemas.openxmlformats.org/officeDocument/2006/relationships/slide" Target="/ppt/slides/slide3.xml" Id="R54ef3d0dfa8a4137" /><Relationship Type="http://schemas.openxmlformats.org/officeDocument/2006/relationships/slide" Target="/ppt/slides/slide4.xml" Id="R5c6effb2c9c04a63" /><Relationship Type="http://schemas.openxmlformats.org/officeDocument/2006/relationships/slide" Target="/ppt/slides/slide5.xml" Id="R0ea598352d604d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3d1289fdc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a2a68ef1344aa" /><Relationship Type="http://schemas.openxmlformats.org/officeDocument/2006/relationships/theme" Target="/ppt/slideMasters/theme/theme1.xml" Id="R659bc3a801f047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a2a68ef1344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d21b30f3c43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86abf06c343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68d25415d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43cfee08845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e83e9c81a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