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549cee6a4e41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58c1560a5b4253"/>
  </p:sldMasterIdLst>
  <p:sldIdLst>
    <p:sldId xmlns:r="http://schemas.openxmlformats.org/officeDocument/2006/relationships" id="256" r:id="R088f9bccf88b4f3c"/>
    <p:sldId xmlns:r="http://schemas.openxmlformats.org/officeDocument/2006/relationships" id="257" r:id="R9f0e38a3dba94d66"/>
    <p:sldId xmlns:r="http://schemas.openxmlformats.org/officeDocument/2006/relationships" id="258" r:id="Re897a9ec42f24b9e"/>
    <p:sldId xmlns:r="http://schemas.openxmlformats.org/officeDocument/2006/relationships" id="259" r:id="R8c9a86f2d7484f1e"/>
    <p:sldId xmlns:r="http://schemas.openxmlformats.org/officeDocument/2006/relationships" id="260" r:id="Rd84e0481b3a6442b"/>
    <p:sldId xmlns:r="http://schemas.openxmlformats.org/officeDocument/2006/relationships" id="261" r:id="R05f773a538ef430b"/>
    <p:sldId xmlns:r="http://schemas.openxmlformats.org/officeDocument/2006/relationships" id="262" r:id="R2c5f518c3f7c42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58c1560a5b4253" /><Relationship Type="http://schemas.openxmlformats.org/officeDocument/2006/relationships/slide" Target="/ppt/slides/slide1.xml" Id="R088f9bccf88b4f3c" /><Relationship Type="http://schemas.openxmlformats.org/officeDocument/2006/relationships/slide" Target="/ppt/slides/slide2.xml" Id="R9f0e38a3dba94d66" /><Relationship Type="http://schemas.openxmlformats.org/officeDocument/2006/relationships/slide" Target="/ppt/slides/slide3.xml" Id="Re897a9ec42f24b9e" /><Relationship Type="http://schemas.openxmlformats.org/officeDocument/2006/relationships/slide" Target="/ppt/slides/slide4.xml" Id="R8c9a86f2d7484f1e" /><Relationship Type="http://schemas.openxmlformats.org/officeDocument/2006/relationships/slide" Target="/ppt/slides/slide5.xml" Id="Rd84e0481b3a6442b" /><Relationship Type="http://schemas.openxmlformats.org/officeDocument/2006/relationships/slide" Target="/ppt/slides/slide6.xml" Id="R05f773a538ef430b" /><Relationship Type="http://schemas.openxmlformats.org/officeDocument/2006/relationships/slide" Target="/ppt/slides/slide7.xml" Id="R2c5f518c3f7c42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6a7b42729b4b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e938c294140a9" /><Relationship Type="http://schemas.openxmlformats.org/officeDocument/2006/relationships/theme" Target="/ppt/slideMasters/theme/theme1.xml" Id="Rd41222a1ea614c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8e938c294140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aae0a842c44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831e9970e4d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0b46a05ab41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5ddfc622246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ba756a7ef45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2d04db34e47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04521526845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RICO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4 910 992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26 387 515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26 390 832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RISE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Grasholmkroken 19B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60 91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terje.rise@yahoo.no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972 417 467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RICO AS</a:t>
            </a:r>
          </a:p>
        </p:txBody>
      </p:sp>
    </p:spTree>
  </p:cSld>
  <p:clrMapOvr>
    <a:masterClrMapping xmlns:a="http://schemas.openxmlformats.org/drawingml/2006/main"/>
  </p:clrMapOvr>
</p:sld>
</file>