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ad51bfd5a44d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c2eee24c924548"/>
  </p:sldMasterIdLst>
  <p:sldIdLst>
    <p:sldId xmlns:r="http://schemas.openxmlformats.org/officeDocument/2006/relationships" id="256" r:id="R85e69add05af41ad"/>
    <p:sldId xmlns:r="http://schemas.openxmlformats.org/officeDocument/2006/relationships" id="257" r:id="R8ea19b24467f4b2b"/>
    <p:sldId xmlns:r="http://schemas.openxmlformats.org/officeDocument/2006/relationships" id="258" r:id="R1581aa9c57cc41e6"/>
    <p:sldId xmlns:r="http://schemas.openxmlformats.org/officeDocument/2006/relationships" id="259" r:id="Rdd76170a89d84cd3"/>
    <p:sldId xmlns:r="http://schemas.openxmlformats.org/officeDocument/2006/relationships" id="260" r:id="R75be80424ba74a07"/>
    <p:sldId xmlns:r="http://schemas.openxmlformats.org/officeDocument/2006/relationships" id="261" r:id="R1e5c84e6762745dd"/>
    <p:sldId xmlns:r="http://schemas.openxmlformats.org/officeDocument/2006/relationships" id="262" r:id="R7886df1fcf294d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c2eee24c924548" /><Relationship Type="http://schemas.openxmlformats.org/officeDocument/2006/relationships/slide" Target="/ppt/slides/slide1.xml" Id="R85e69add05af41ad" /><Relationship Type="http://schemas.openxmlformats.org/officeDocument/2006/relationships/slide" Target="/ppt/slides/slide2.xml" Id="R8ea19b24467f4b2b" /><Relationship Type="http://schemas.openxmlformats.org/officeDocument/2006/relationships/slide" Target="/ppt/slides/slide3.xml" Id="R1581aa9c57cc41e6" /><Relationship Type="http://schemas.openxmlformats.org/officeDocument/2006/relationships/slide" Target="/ppt/slides/slide4.xml" Id="Rdd76170a89d84cd3" /><Relationship Type="http://schemas.openxmlformats.org/officeDocument/2006/relationships/slide" Target="/ppt/slides/slide5.xml" Id="R75be80424ba74a07" /><Relationship Type="http://schemas.openxmlformats.org/officeDocument/2006/relationships/slide" Target="/ppt/slides/slide6.xml" Id="R1e5c84e6762745dd" /><Relationship Type="http://schemas.openxmlformats.org/officeDocument/2006/relationships/slide" Target="/ppt/slides/slide7.xml" Id="R7886df1fcf294d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6e57b9e99349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a9e488faa41a4" /><Relationship Type="http://schemas.openxmlformats.org/officeDocument/2006/relationships/theme" Target="/ppt/slideMasters/theme/theme1.xml" Id="R2c9f7ccd69b34f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1a9e488faa41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3c123a4304b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92960260d45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636f5464041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904a1a50e43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713bdd7a24c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bfd1a33b641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78e7753e64f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ABRAXAS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ABRAXAS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1 311 056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4 367 689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5 117 888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HAUGAN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Galeasen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office@abraxas.no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972 405 949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